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58" r:id="rId5"/>
    <p:sldId id="260" r:id="rId6"/>
    <p:sldId id="272" r:id="rId7"/>
    <p:sldId id="261" r:id="rId8"/>
    <p:sldId id="271" r:id="rId9"/>
    <p:sldId id="273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0643A-CCC1-44B7-B4AC-3FB428DB16FA}" v="86" dt="2023-05-02T06:31:39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732E642A-E2ED-4726-A30F-30A68D1C0EDA}"/>
    <pc:docChg chg="undo redo custSel addSld delSld modSld sldOrd">
      <pc:chgData name="Manolis Kiagias" userId="c3565f1950a8e34f" providerId="LiveId" clId="{732E642A-E2ED-4726-A30F-30A68D1C0EDA}" dt="2021-12-17T11:13:33.601" v="1847" actId="2696"/>
      <pc:docMkLst>
        <pc:docMk/>
      </pc:docMkLst>
      <pc:sldChg chg="modSp mod">
        <pc:chgData name="Manolis Kiagias" userId="c3565f1950a8e34f" providerId="LiveId" clId="{732E642A-E2ED-4726-A30F-30A68D1C0EDA}" dt="2021-12-17T07:01:18.899" v="598" actId="20577"/>
        <pc:sldMkLst>
          <pc:docMk/>
          <pc:sldMk cId="0" sldId="256"/>
        </pc:sldMkLst>
        <pc:spChg chg="mod">
          <ac:chgData name="Manolis Kiagias" userId="c3565f1950a8e34f" providerId="LiveId" clId="{732E642A-E2ED-4726-A30F-30A68D1C0EDA}" dt="2021-12-17T07:01:18.899" v="598" actId="20577"/>
          <ac:spMkLst>
            <pc:docMk/>
            <pc:sldMk cId="0" sldId="256"/>
            <ac:spMk id="6" creationId="{34CDCC5E-D478-4DE2-BCA3-A44E6EEE62D5}"/>
          </ac:spMkLst>
        </pc:spChg>
      </pc:sldChg>
      <pc:sldChg chg="modSp mod">
        <pc:chgData name="Manolis Kiagias" userId="c3565f1950a8e34f" providerId="LiveId" clId="{732E642A-E2ED-4726-A30F-30A68D1C0EDA}" dt="2021-12-17T06:43:59.150" v="88" actId="5793"/>
        <pc:sldMkLst>
          <pc:docMk/>
          <pc:sldMk cId="0" sldId="257"/>
        </pc:sldMkLst>
        <pc:spChg chg="mod">
          <ac:chgData name="Manolis Kiagias" userId="c3565f1950a8e34f" providerId="LiveId" clId="{732E642A-E2ED-4726-A30F-30A68D1C0EDA}" dt="2021-12-17T06:43:59.150" v="88" actId="5793"/>
          <ac:spMkLst>
            <pc:docMk/>
            <pc:sldMk cId="0" sldId="257"/>
            <ac:spMk id="45" creationId="{3F1639F9-5AB7-41A9-9100-E064C4B345A5}"/>
          </ac:spMkLst>
        </pc:spChg>
      </pc:sldChg>
      <pc:sldChg chg="addSp delSp modSp mod delAnim modAnim">
        <pc:chgData name="Manolis Kiagias" userId="c3565f1950a8e34f" providerId="LiveId" clId="{732E642A-E2ED-4726-A30F-30A68D1C0EDA}" dt="2021-12-17T11:13:29.606" v="1846" actId="1076"/>
        <pc:sldMkLst>
          <pc:docMk/>
          <pc:sldMk cId="0" sldId="258"/>
        </pc:sldMkLst>
        <pc:spChg chg="add del mod">
          <ac:chgData name="Manolis Kiagias" userId="c3565f1950a8e34f" providerId="LiveId" clId="{732E642A-E2ED-4726-A30F-30A68D1C0EDA}" dt="2021-12-17T06:54:17.620" v="507" actId="478"/>
          <ac:spMkLst>
            <pc:docMk/>
            <pc:sldMk cId="0" sldId="258"/>
            <ac:spMk id="2" creationId="{286BF135-627C-4CEC-B9A3-E600D4736564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7" creationId="{11B51553-D1F4-4724-9C87-166835A9D7B0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8" creationId="{9CEBBB03-45E1-4FE3-91CC-73708B144495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9" creationId="{49034168-98BC-495B-9306-D512807A7496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10" creationId="{1A5EFCAB-E171-47A4-8732-D3F2972A6E23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28" creationId="{EAADC060-E63B-4EDB-B16D-9D8AB5D96574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29" creationId="{F8CCBBF4-E1A7-4869-B178-ECE6F5A1F516}"/>
          </ac:spMkLst>
        </pc:spChg>
        <pc:spChg chg="del">
          <ac:chgData name="Manolis Kiagias" userId="c3565f1950a8e34f" providerId="LiveId" clId="{732E642A-E2ED-4726-A30F-30A68D1C0EDA}" dt="2021-12-17T06:46:21.228" v="205" actId="478"/>
          <ac:spMkLst>
            <pc:docMk/>
            <pc:sldMk cId="0" sldId="258"/>
            <ac:spMk id="30" creationId="{19DF9E66-A5DE-402C-B57F-DED70C381710}"/>
          </ac:spMkLst>
        </pc:spChg>
        <pc:spChg chg="del">
          <ac:chgData name="Manolis Kiagias" userId="c3565f1950a8e34f" providerId="LiveId" clId="{732E642A-E2ED-4726-A30F-30A68D1C0EDA}" dt="2021-12-17T06:45:44.622" v="193" actId="478"/>
          <ac:spMkLst>
            <pc:docMk/>
            <pc:sldMk cId="0" sldId="258"/>
            <ac:spMk id="34" creationId="{0E44304B-4EA1-480F-BE3A-DA643A29B5FF}"/>
          </ac:spMkLst>
        </pc:spChg>
        <pc:spChg chg="del">
          <ac:chgData name="Manolis Kiagias" userId="c3565f1950a8e34f" providerId="LiveId" clId="{732E642A-E2ED-4726-A30F-30A68D1C0EDA}" dt="2021-12-17T06:46:16.184" v="203" actId="478"/>
          <ac:spMkLst>
            <pc:docMk/>
            <pc:sldMk cId="0" sldId="258"/>
            <ac:spMk id="35" creationId="{37F211E7-52C7-43A4-9F63-82F4AB11C55B}"/>
          </ac:spMkLst>
        </pc:spChg>
        <pc:spChg chg="del">
          <ac:chgData name="Manolis Kiagias" userId="c3565f1950a8e34f" providerId="LiveId" clId="{732E642A-E2ED-4726-A30F-30A68D1C0EDA}" dt="2021-12-17T06:46:18.839" v="204" actId="478"/>
          <ac:spMkLst>
            <pc:docMk/>
            <pc:sldMk cId="0" sldId="258"/>
            <ac:spMk id="36" creationId="{71142D97-D54F-4EB9-9AB9-1E9C1DB009E0}"/>
          </ac:spMkLst>
        </pc:spChg>
        <pc:spChg chg="mod">
          <ac:chgData name="Manolis Kiagias" userId="c3565f1950a8e34f" providerId="LiveId" clId="{732E642A-E2ED-4726-A30F-30A68D1C0EDA}" dt="2021-12-17T11:13:29.606" v="1846" actId="1076"/>
          <ac:spMkLst>
            <pc:docMk/>
            <pc:sldMk cId="0" sldId="258"/>
            <ac:spMk id="50" creationId="{534F1B19-9F9C-4618-947D-DEE34B393141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16392" creationId="{C0E056A4-7DA5-4172-A72C-818A539B6116}"/>
          </ac:spMkLst>
        </pc:spChg>
        <pc:grpChg chg="add mod">
          <ac:chgData name="Manolis Kiagias" userId="c3565f1950a8e34f" providerId="LiveId" clId="{732E642A-E2ED-4726-A30F-30A68D1C0EDA}" dt="2021-12-17T11:13:29.606" v="1846" actId="1076"/>
          <ac:grpSpMkLst>
            <pc:docMk/>
            <pc:sldMk cId="0" sldId="258"/>
            <ac:grpSpMk id="2" creationId="{B59405BE-EBD2-4B77-8BE2-4E9CBB26BC94}"/>
          </ac:grpSpMkLst>
        </pc:grpChg>
        <pc:grpChg chg="del">
          <ac:chgData name="Manolis Kiagias" userId="c3565f1950a8e34f" providerId="LiveId" clId="{732E642A-E2ED-4726-A30F-30A68D1C0EDA}" dt="2021-12-17T06:46:23.796" v="206" actId="478"/>
          <ac:grpSpMkLst>
            <pc:docMk/>
            <pc:sldMk cId="0" sldId="258"/>
            <ac:grpSpMk id="38" creationId="{6A355433-07B0-4130-87FB-26BF371961AD}"/>
          </ac:grpSpMkLst>
        </pc:grpChg>
      </pc:sldChg>
      <pc:sldChg chg="delSp modSp del mod delAnim modAnim">
        <pc:chgData name="Manolis Kiagias" userId="c3565f1950a8e34f" providerId="LiveId" clId="{732E642A-E2ED-4726-A30F-30A68D1C0EDA}" dt="2021-12-17T11:13:33.601" v="1847" actId="2696"/>
        <pc:sldMkLst>
          <pc:docMk/>
          <pc:sldMk cId="0" sldId="259"/>
        </pc:sldMkLst>
        <pc:spChg chg="mod">
          <ac:chgData name="Manolis Kiagias" userId="c3565f1950a8e34f" providerId="LiveId" clId="{732E642A-E2ED-4726-A30F-30A68D1C0EDA}" dt="2021-12-17T06:50:35.697" v="456" actId="1076"/>
          <ac:spMkLst>
            <pc:docMk/>
            <pc:sldMk cId="0" sldId="259"/>
            <ac:spMk id="28" creationId="{231FBFDF-A696-4490-99D2-06C4A0A68D4D}"/>
          </ac:spMkLst>
        </pc:spChg>
        <pc:spChg chg="mod">
          <ac:chgData name="Manolis Kiagias" userId="c3565f1950a8e34f" providerId="LiveId" clId="{732E642A-E2ED-4726-A30F-30A68D1C0EDA}" dt="2021-12-17T07:58:46.285" v="1084" actId="5793"/>
          <ac:spMkLst>
            <pc:docMk/>
            <pc:sldMk cId="0" sldId="259"/>
            <ac:spMk id="29" creationId="{D67C29C0-BCEE-4C32-A47C-6EEB62ED254B}"/>
          </ac:spMkLst>
        </pc:spChg>
        <pc:spChg chg="del">
          <ac:chgData name="Manolis Kiagias" userId="c3565f1950a8e34f" providerId="LiveId" clId="{732E642A-E2ED-4726-A30F-30A68D1C0EDA}" dt="2021-12-17T06:50:20.185" v="451" actId="478"/>
          <ac:spMkLst>
            <pc:docMk/>
            <pc:sldMk cId="0" sldId="259"/>
            <ac:spMk id="30" creationId="{FDE83026-7D2E-40A8-8FA9-2A30B7341C9F}"/>
          </ac:spMkLst>
        </pc:spChg>
        <pc:spChg chg="del">
          <ac:chgData name="Manolis Kiagias" userId="c3565f1950a8e34f" providerId="LiveId" clId="{732E642A-E2ED-4726-A30F-30A68D1C0EDA}" dt="2021-12-17T06:50:23.041" v="452" actId="478"/>
          <ac:spMkLst>
            <pc:docMk/>
            <pc:sldMk cId="0" sldId="259"/>
            <ac:spMk id="36" creationId="{1A337E20-A81E-43B5-BD72-18E4BEE91174}"/>
          </ac:spMkLst>
        </pc:spChg>
        <pc:spChg chg="mod">
          <ac:chgData name="Manolis Kiagias" userId="c3565f1950a8e34f" providerId="LiveId" clId="{732E642A-E2ED-4726-A30F-30A68D1C0EDA}" dt="2021-12-17T06:48:23.344" v="277" actId="20577"/>
          <ac:spMkLst>
            <pc:docMk/>
            <pc:sldMk cId="0" sldId="259"/>
            <ac:spMk id="76" creationId="{D5660CB7-E6AD-4468-9F4B-26F5A198F42E}"/>
          </ac:spMkLst>
        </pc:spChg>
        <pc:spChg chg="del">
          <ac:chgData name="Manolis Kiagias" userId="c3565f1950a8e34f" providerId="LiveId" clId="{732E642A-E2ED-4726-A30F-30A68D1C0EDA}" dt="2021-12-17T06:50:25.672" v="453" actId="478"/>
          <ac:spMkLst>
            <pc:docMk/>
            <pc:sldMk cId="0" sldId="259"/>
            <ac:spMk id="17417" creationId="{57E2B26B-FB79-412A-86B0-DA08936FD3CF}"/>
          </ac:spMkLst>
        </pc:spChg>
        <pc:spChg chg="del">
          <ac:chgData name="Manolis Kiagias" userId="c3565f1950a8e34f" providerId="LiveId" clId="{732E642A-E2ED-4726-A30F-30A68D1C0EDA}" dt="2021-12-17T06:50:28.072" v="454" actId="478"/>
          <ac:spMkLst>
            <pc:docMk/>
            <pc:sldMk cId="0" sldId="259"/>
            <ac:spMk id="17418" creationId="{4983B98D-4820-40C2-A0C5-748C773029EF}"/>
          </ac:spMkLst>
        </pc:spChg>
        <pc:spChg chg="mod">
          <ac:chgData name="Manolis Kiagias" userId="c3565f1950a8e34f" providerId="LiveId" clId="{732E642A-E2ED-4726-A30F-30A68D1C0EDA}" dt="2021-12-17T06:50:32.758" v="455" actId="1076"/>
          <ac:spMkLst>
            <pc:docMk/>
            <pc:sldMk cId="0" sldId="259"/>
            <ac:spMk id="17420" creationId="{F0E5CFD2-5EDD-46B1-A156-D5181C2651A5}"/>
          </ac:spMkLst>
        </pc:spChg>
        <pc:spChg chg="del">
          <ac:chgData name="Manolis Kiagias" userId="c3565f1950a8e34f" providerId="LiveId" clId="{732E642A-E2ED-4726-A30F-30A68D1C0EDA}" dt="2021-12-17T06:49:05.315" v="341" actId="478"/>
          <ac:spMkLst>
            <pc:docMk/>
            <pc:sldMk cId="0" sldId="259"/>
            <ac:spMk id="17421" creationId="{2827709C-9A79-4E6A-80D0-1162811656D8}"/>
          </ac:spMkLst>
        </pc:spChg>
        <pc:grpChg chg="del">
          <ac:chgData name="Manolis Kiagias" userId="c3565f1950a8e34f" providerId="LiveId" clId="{732E642A-E2ED-4726-A30F-30A68D1C0EDA}" dt="2021-12-17T06:50:16.529" v="450" actId="478"/>
          <ac:grpSpMkLst>
            <pc:docMk/>
            <pc:sldMk cId="0" sldId="259"/>
            <ac:grpSpMk id="31" creationId="{3B63B632-151E-420F-ACC4-6435B8EB3B68}"/>
          </ac:grpSpMkLst>
        </pc:grpChg>
      </pc:sldChg>
      <pc:sldChg chg="addSp delSp modSp mod">
        <pc:chgData name="Manolis Kiagias" userId="c3565f1950a8e34f" providerId="LiveId" clId="{732E642A-E2ED-4726-A30F-30A68D1C0EDA}" dt="2021-12-17T07:04:38.933" v="709" actId="1035"/>
        <pc:sldMkLst>
          <pc:docMk/>
          <pc:sldMk cId="0" sldId="260"/>
        </pc:sldMkLst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2" creationId="{3C0F9193-AD92-44DE-8F30-F3FCD3A52FBF}"/>
          </ac:spMkLst>
        </pc:spChg>
        <pc:spChg chg="add mod">
          <ac:chgData name="Manolis Kiagias" userId="c3565f1950a8e34f" providerId="LiveId" clId="{732E642A-E2ED-4726-A30F-30A68D1C0EDA}" dt="2021-12-17T07:03:06.999" v="635" actId="5793"/>
          <ac:spMkLst>
            <pc:docMk/>
            <pc:sldMk cId="0" sldId="260"/>
            <ac:spMk id="15" creationId="{0F0277FB-659A-4555-A056-0D4926B40E55}"/>
          </ac:spMkLst>
        </pc:spChg>
        <pc:spChg chg="add mod">
          <ac:chgData name="Manolis Kiagias" userId="c3565f1950a8e34f" providerId="LiveId" clId="{732E642A-E2ED-4726-A30F-30A68D1C0EDA}" dt="2021-12-17T07:04:38.933" v="709" actId="1035"/>
          <ac:spMkLst>
            <pc:docMk/>
            <pc:sldMk cId="0" sldId="260"/>
            <ac:spMk id="16" creationId="{E2BBBC0F-2910-4C58-AFF3-E0490F456DEB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0" creationId="{0A36676C-7022-4D0B-8702-CEE721393ACE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1" creationId="{382EEF28-8981-4F08-A0BA-314FB13E3496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2" creationId="{A80974A8-77DB-4EAD-B9D1-605194CB25C5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3" creationId="{277A9689-04F2-4E2E-821E-0C7AEE391E33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5" creationId="{D5FD2B03-9837-4105-8D91-FDEAE993FD9A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6" creationId="{3FF1E20A-9AF9-49B0-A384-1E3E71E87AF9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7" creationId="{878A70DD-71BD-4D14-8494-219393E99C44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8" creationId="{F7762289-511F-4A66-816C-8DA0B0730D84}"/>
          </ac:spMkLst>
        </pc:spChg>
        <pc:spChg chg="mod">
          <ac:chgData name="Manolis Kiagias" userId="c3565f1950a8e34f" providerId="LiveId" clId="{732E642A-E2ED-4726-A30F-30A68D1C0EDA}" dt="2021-12-17T06:55:45.743" v="541" actId="1076"/>
          <ac:spMkLst>
            <pc:docMk/>
            <pc:sldMk cId="0" sldId="260"/>
            <ac:spMk id="102" creationId="{92D1AC0F-12AA-4C78-BA3D-6A0771991D66}"/>
          </ac:spMkLst>
        </pc:spChg>
        <pc:picChg chg="add mod modCrop">
          <ac:chgData name="Manolis Kiagias" userId="c3565f1950a8e34f" providerId="LiveId" clId="{732E642A-E2ED-4726-A30F-30A68D1C0EDA}" dt="2021-12-17T07:00:02.720" v="550" actId="1076"/>
          <ac:picMkLst>
            <pc:docMk/>
            <pc:sldMk cId="0" sldId="260"/>
            <ac:picMk id="4" creationId="{F717D99F-E783-42A3-8D92-C60E09391606}"/>
          </ac:picMkLst>
        </pc:picChg>
        <pc:picChg chg="del">
          <ac:chgData name="Manolis Kiagias" userId="c3565f1950a8e34f" providerId="LiveId" clId="{732E642A-E2ED-4726-A30F-30A68D1C0EDA}" dt="2021-12-17T06:55:38.125" v="540" actId="478"/>
          <ac:picMkLst>
            <pc:docMk/>
            <pc:sldMk cId="0" sldId="260"/>
            <ac:picMk id="18437" creationId="{8CC6F61F-CD15-496D-BB72-EB8208D522C1}"/>
          </ac:picMkLst>
        </pc:picChg>
      </pc:sldChg>
      <pc:sldChg chg="addSp delSp modSp mod">
        <pc:chgData name="Manolis Kiagias" userId="c3565f1950a8e34f" providerId="LiveId" clId="{732E642A-E2ED-4726-A30F-30A68D1C0EDA}" dt="2021-12-17T07:34:14.476" v="886" actId="2085"/>
        <pc:sldMkLst>
          <pc:docMk/>
          <pc:sldMk cId="0" sldId="261"/>
        </pc:sldMkLst>
        <pc:spChg chg="add mod">
          <ac:chgData name="Manolis Kiagias" userId="c3565f1950a8e34f" providerId="LiveId" clId="{732E642A-E2ED-4726-A30F-30A68D1C0EDA}" dt="2021-12-17T07:31:47.351" v="847" actId="20577"/>
          <ac:spMkLst>
            <pc:docMk/>
            <pc:sldMk cId="0" sldId="261"/>
            <ac:spMk id="16" creationId="{1A10B4A8-BC9F-470D-8B0E-FF7630B56F87}"/>
          </ac:spMkLst>
        </pc:spChg>
        <pc:spChg chg="add mod">
          <ac:chgData name="Manolis Kiagias" userId="c3565f1950a8e34f" providerId="LiveId" clId="{732E642A-E2ED-4726-A30F-30A68D1C0EDA}" dt="2021-12-17T07:34:14.476" v="886" actId="2085"/>
          <ac:spMkLst>
            <pc:docMk/>
            <pc:sldMk cId="0" sldId="261"/>
            <ac:spMk id="17" creationId="{E1BA4A3C-6A1F-49FC-A7CE-C47FFA33FCD4}"/>
          </ac:spMkLst>
        </pc:spChg>
        <pc:spChg chg="del">
          <ac:chgData name="Manolis Kiagias" userId="c3565f1950a8e34f" providerId="LiveId" clId="{732E642A-E2ED-4726-A30F-30A68D1C0EDA}" dt="2021-12-17T07:27:29.384" v="780" actId="478"/>
          <ac:spMkLst>
            <pc:docMk/>
            <pc:sldMk cId="0" sldId="261"/>
            <ac:spMk id="30" creationId="{A4275D85-B0C5-45A9-A8D3-C121B70E43FE}"/>
          </ac:spMkLst>
        </pc:spChg>
        <pc:spChg chg="del">
          <ac:chgData name="Manolis Kiagias" userId="c3565f1950a8e34f" providerId="LiveId" clId="{732E642A-E2ED-4726-A30F-30A68D1C0EDA}" dt="2021-12-17T07:27:32.936" v="784" actId="478"/>
          <ac:spMkLst>
            <pc:docMk/>
            <pc:sldMk cId="0" sldId="261"/>
            <ac:spMk id="32" creationId="{50C3BFEB-49EE-4CD0-A052-EB38E22B8B4F}"/>
          </ac:spMkLst>
        </pc:spChg>
        <pc:spChg chg="del">
          <ac:chgData name="Manolis Kiagias" userId="c3565f1950a8e34f" providerId="LiveId" clId="{732E642A-E2ED-4726-A30F-30A68D1C0EDA}" dt="2021-12-17T07:27:33.792" v="785" actId="478"/>
          <ac:spMkLst>
            <pc:docMk/>
            <pc:sldMk cId="0" sldId="261"/>
            <ac:spMk id="33" creationId="{9632BEC6-F7A5-409C-AFDD-E13BDBCA5915}"/>
          </ac:spMkLst>
        </pc:spChg>
        <pc:spChg chg="del">
          <ac:chgData name="Manolis Kiagias" userId="c3565f1950a8e34f" providerId="LiveId" clId="{732E642A-E2ED-4726-A30F-30A68D1C0EDA}" dt="2021-12-17T07:27:30.478" v="781" actId="478"/>
          <ac:spMkLst>
            <pc:docMk/>
            <pc:sldMk cId="0" sldId="261"/>
            <ac:spMk id="35" creationId="{17094CAD-417B-4EC0-A8B4-733516E8ACA8}"/>
          </ac:spMkLst>
        </pc:spChg>
        <pc:spChg chg="del mod">
          <ac:chgData name="Manolis Kiagias" userId="c3565f1950a8e34f" providerId="LiveId" clId="{732E642A-E2ED-4726-A30F-30A68D1C0EDA}" dt="2021-12-17T07:27:35.870" v="787" actId="478"/>
          <ac:spMkLst>
            <pc:docMk/>
            <pc:sldMk cId="0" sldId="261"/>
            <ac:spMk id="36" creationId="{7A0B7129-5C43-45E6-9A02-D86B75E466D9}"/>
          </ac:spMkLst>
        </pc:spChg>
        <pc:spChg chg="mod">
          <ac:chgData name="Manolis Kiagias" userId="c3565f1950a8e34f" providerId="LiveId" clId="{732E642A-E2ED-4726-A30F-30A68D1C0EDA}" dt="2021-12-17T07:30:33.438" v="800" actId="1076"/>
          <ac:spMkLst>
            <pc:docMk/>
            <pc:sldMk cId="0" sldId="261"/>
            <ac:spMk id="128" creationId="{3646E01D-5611-42F2-B66F-E57916124093}"/>
          </ac:spMkLst>
        </pc:spChg>
        <pc:picChg chg="add del mod modCrop">
          <ac:chgData name="Manolis Kiagias" userId="c3565f1950a8e34f" providerId="LiveId" clId="{732E642A-E2ED-4726-A30F-30A68D1C0EDA}" dt="2021-12-17T07:28:12.871" v="792" actId="478"/>
          <ac:picMkLst>
            <pc:docMk/>
            <pc:sldMk cId="0" sldId="261"/>
            <ac:picMk id="3" creationId="{1D9B4F1A-B604-4DC5-B383-2299C8ACE7F6}"/>
          </ac:picMkLst>
        </pc:picChg>
        <pc:picChg chg="add mod">
          <ac:chgData name="Manolis Kiagias" userId="c3565f1950a8e34f" providerId="LiveId" clId="{732E642A-E2ED-4726-A30F-30A68D1C0EDA}" dt="2021-12-17T07:32:02.261" v="848" actId="1076"/>
          <ac:picMkLst>
            <pc:docMk/>
            <pc:sldMk cId="0" sldId="261"/>
            <ac:picMk id="5" creationId="{4014B8D8-3C26-44F8-B750-0D5C5C40D593}"/>
          </ac:picMkLst>
        </pc:picChg>
        <pc:picChg chg="add mod">
          <ac:chgData name="Manolis Kiagias" userId="c3565f1950a8e34f" providerId="LiveId" clId="{732E642A-E2ED-4726-A30F-30A68D1C0EDA}" dt="2021-12-17T07:29:59.774" v="798" actId="1076"/>
          <ac:picMkLst>
            <pc:docMk/>
            <pc:sldMk cId="0" sldId="261"/>
            <ac:picMk id="7" creationId="{6197CE24-AD3E-4547-8DDF-9F24EE0CC302}"/>
          </ac:picMkLst>
        </pc:picChg>
        <pc:picChg chg="del">
          <ac:chgData name="Manolis Kiagias" userId="c3565f1950a8e34f" providerId="LiveId" clId="{732E642A-E2ED-4726-A30F-30A68D1C0EDA}" dt="2021-12-17T07:27:31.630" v="783" actId="478"/>
          <ac:picMkLst>
            <pc:docMk/>
            <pc:sldMk cId="0" sldId="261"/>
            <ac:picMk id="19461" creationId="{0DB5E6D5-339F-4A31-A19C-045086476751}"/>
          </ac:picMkLst>
        </pc:picChg>
        <pc:picChg chg="del">
          <ac:chgData name="Manolis Kiagias" userId="c3565f1950a8e34f" providerId="LiveId" clId="{732E642A-E2ED-4726-A30F-30A68D1C0EDA}" dt="2021-12-17T07:27:31.086" v="782" actId="478"/>
          <ac:picMkLst>
            <pc:docMk/>
            <pc:sldMk cId="0" sldId="261"/>
            <ac:picMk id="19471" creationId="{839E32BD-0583-4B8A-8099-A1CDA8FCC764}"/>
          </ac:picMkLst>
        </pc:picChg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0" sldId="262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0" sldId="263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872364463" sldId="264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240202618" sldId="265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3537336485" sldId="266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42632976" sldId="267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135665558" sldId="268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402381929" sldId="269"/>
        </pc:sldMkLst>
      </pc:sldChg>
      <pc:sldChg chg="addSp delSp modSp add mod">
        <pc:chgData name="Manolis Kiagias" userId="c3565f1950a8e34f" providerId="LiveId" clId="{732E642A-E2ED-4726-A30F-30A68D1C0EDA}" dt="2021-12-17T07:09:28.500" v="737" actId="1076"/>
        <pc:sldMkLst>
          <pc:docMk/>
          <pc:sldMk cId="3679297541" sldId="270"/>
        </pc:sldMkLst>
        <pc:spChg chg="add mod">
          <ac:chgData name="Manolis Kiagias" userId="c3565f1950a8e34f" providerId="LiveId" clId="{732E642A-E2ED-4726-A30F-30A68D1C0EDA}" dt="2021-12-17T07:09:18.539" v="735" actId="207"/>
          <ac:spMkLst>
            <pc:docMk/>
            <pc:sldMk cId="3679297541" sldId="270"/>
            <ac:spMk id="11" creationId="{01D6698A-84D8-47E8-8A8F-2D2325DCC3CC}"/>
          </ac:spMkLst>
        </pc:spChg>
        <pc:spChg chg="mod">
          <ac:chgData name="Manolis Kiagias" userId="c3565f1950a8e34f" providerId="LiveId" clId="{732E642A-E2ED-4726-A30F-30A68D1C0EDA}" dt="2021-12-17T07:09:24.928" v="736" actId="1076"/>
          <ac:spMkLst>
            <pc:docMk/>
            <pc:sldMk cId="3679297541" sldId="270"/>
            <ac:spMk id="45" creationId="{3F1639F9-5AB7-41A9-9100-E064C4B345A5}"/>
          </ac:spMkLst>
        </pc:spChg>
        <pc:spChg chg="del">
          <ac:chgData name="Manolis Kiagias" userId="c3565f1950a8e34f" providerId="LiveId" clId="{732E642A-E2ED-4726-A30F-30A68D1C0EDA}" dt="2021-12-17T07:07:45.773" v="714" actId="478"/>
          <ac:spMkLst>
            <pc:docMk/>
            <pc:sldMk cId="3679297541" sldId="270"/>
            <ac:spMk id="47" creationId="{6DAC19D1-BA15-48D3-B90D-4D153476ED5B}"/>
          </ac:spMkLst>
        </pc:spChg>
        <pc:spChg chg="del">
          <ac:chgData name="Manolis Kiagias" userId="c3565f1950a8e34f" providerId="LiveId" clId="{732E642A-E2ED-4726-A30F-30A68D1C0EDA}" dt="2021-12-17T07:07:45.773" v="714" actId="478"/>
          <ac:spMkLst>
            <pc:docMk/>
            <pc:sldMk cId="3679297541" sldId="270"/>
            <ac:spMk id="49" creationId="{DEE150E2-3EFF-46AC-BB77-BAE0C4A859AB}"/>
          </ac:spMkLst>
        </pc:spChg>
        <pc:picChg chg="add mod">
          <ac:chgData name="Manolis Kiagias" userId="c3565f1950a8e34f" providerId="LiveId" clId="{732E642A-E2ED-4726-A30F-30A68D1C0EDA}" dt="2021-12-17T07:09:28.500" v="737" actId="1076"/>
          <ac:picMkLst>
            <pc:docMk/>
            <pc:sldMk cId="3679297541" sldId="270"/>
            <ac:picMk id="3" creationId="{1FD40917-12D5-4A6A-8FA3-C381CF42E0F5}"/>
          </ac:picMkLst>
        </pc:picChg>
        <pc:picChg chg="del">
          <ac:chgData name="Manolis Kiagias" userId="c3565f1950a8e34f" providerId="LiveId" clId="{732E642A-E2ED-4726-A30F-30A68D1C0EDA}" dt="2021-12-17T07:07:45.773" v="714" actId="478"/>
          <ac:picMkLst>
            <pc:docMk/>
            <pc:sldMk cId="3679297541" sldId="270"/>
            <ac:picMk id="15365" creationId="{D14D6A91-4213-46A3-82DB-6F3F0F06DBB8}"/>
          </ac:picMkLst>
        </pc:picChg>
        <pc:picChg chg="del">
          <ac:chgData name="Manolis Kiagias" userId="c3565f1950a8e34f" providerId="LiveId" clId="{732E642A-E2ED-4726-A30F-30A68D1C0EDA}" dt="2021-12-17T07:07:45.773" v="714" actId="478"/>
          <ac:picMkLst>
            <pc:docMk/>
            <pc:sldMk cId="3679297541" sldId="270"/>
            <ac:picMk id="15367" creationId="{A802BDAF-89E0-4A06-BE33-F401ED3C231C}"/>
          </ac:picMkLst>
        </pc:picChg>
        <pc:picChg chg="add del">
          <ac:chgData name="Manolis Kiagias" userId="c3565f1950a8e34f" providerId="LiveId" clId="{732E642A-E2ED-4726-A30F-30A68D1C0EDA}" dt="2021-12-17T07:07:38.395" v="713" actId="478"/>
          <ac:picMkLst>
            <pc:docMk/>
            <pc:sldMk cId="3679297541" sldId="270"/>
            <ac:picMk id="15369" creationId="{7DBF297A-79AC-4EAA-99C5-CA01DCFB693E}"/>
          </ac:picMkLst>
        </pc:picChg>
      </pc:sldChg>
      <pc:sldChg chg="addSp delSp modSp add mod">
        <pc:chgData name="Manolis Kiagias" userId="c3565f1950a8e34f" providerId="LiveId" clId="{732E642A-E2ED-4726-A30F-30A68D1C0EDA}" dt="2021-12-17T07:50:53.276" v="966" actId="1037"/>
        <pc:sldMkLst>
          <pc:docMk/>
          <pc:sldMk cId="779771168" sldId="271"/>
        </pc:sldMkLst>
        <pc:spChg chg="mod">
          <ac:chgData name="Manolis Kiagias" userId="c3565f1950a8e34f" providerId="LiveId" clId="{732E642A-E2ED-4726-A30F-30A68D1C0EDA}" dt="2021-12-17T07:50:53.276" v="966" actId="1037"/>
          <ac:spMkLst>
            <pc:docMk/>
            <pc:sldMk cId="779771168" sldId="271"/>
            <ac:spMk id="16" creationId="{1A10B4A8-BC9F-470D-8B0E-FF7630B56F87}"/>
          </ac:spMkLst>
        </pc:spChg>
        <pc:spChg chg="del">
          <ac:chgData name="Manolis Kiagias" userId="c3565f1950a8e34f" providerId="LiveId" clId="{732E642A-E2ED-4726-A30F-30A68D1C0EDA}" dt="2021-12-17T07:49:09.201" v="896" actId="478"/>
          <ac:spMkLst>
            <pc:docMk/>
            <pc:sldMk cId="779771168" sldId="271"/>
            <ac:spMk id="17" creationId="{E1BA4A3C-6A1F-49FC-A7CE-C47FFA33FCD4}"/>
          </ac:spMkLst>
        </pc:spChg>
        <pc:spChg chg="mod">
          <ac:chgData name="Manolis Kiagias" userId="c3565f1950a8e34f" providerId="LiveId" clId="{732E642A-E2ED-4726-A30F-30A68D1C0EDA}" dt="2021-12-17T07:39:41.652" v="892" actId="20577"/>
          <ac:spMkLst>
            <pc:docMk/>
            <pc:sldMk cId="779771168" sldId="271"/>
            <ac:spMk id="128" creationId="{3646E01D-5611-42F2-B66F-E57916124093}"/>
          </ac:spMkLst>
        </pc:spChg>
        <pc:picChg chg="add mod">
          <ac:chgData name="Manolis Kiagias" userId="c3565f1950a8e34f" providerId="LiveId" clId="{732E642A-E2ED-4726-A30F-30A68D1C0EDA}" dt="2021-12-17T07:49:23.565" v="899" actId="1076"/>
          <ac:picMkLst>
            <pc:docMk/>
            <pc:sldMk cId="779771168" sldId="271"/>
            <ac:picMk id="3" creationId="{F5FBAF54-1CA9-407F-A741-D146814BC8EB}"/>
          </ac:picMkLst>
        </pc:picChg>
        <pc:picChg chg="del">
          <ac:chgData name="Manolis Kiagias" userId="c3565f1950a8e34f" providerId="LiveId" clId="{732E642A-E2ED-4726-A30F-30A68D1C0EDA}" dt="2021-12-17T07:48:59.646" v="893" actId="478"/>
          <ac:picMkLst>
            <pc:docMk/>
            <pc:sldMk cId="779771168" sldId="271"/>
            <ac:picMk id="5" creationId="{4014B8D8-3C26-44F8-B750-0D5C5C40D593}"/>
          </ac:picMkLst>
        </pc:picChg>
        <pc:picChg chg="del">
          <ac:chgData name="Manolis Kiagias" userId="c3565f1950a8e34f" providerId="LiveId" clId="{732E642A-E2ED-4726-A30F-30A68D1C0EDA}" dt="2021-12-17T07:49:14.136" v="897" actId="478"/>
          <ac:picMkLst>
            <pc:docMk/>
            <pc:sldMk cId="779771168" sldId="271"/>
            <ac:picMk id="7" creationId="{6197CE24-AD3E-4547-8DDF-9F24EE0CC302}"/>
          </ac:picMkLst>
        </pc:picChg>
      </pc:sldChg>
      <pc:sldChg chg="addSp delSp modSp add mod">
        <pc:chgData name="Manolis Kiagias" userId="c3565f1950a8e34f" providerId="LiveId" clId="{732E642A-E2ED-4726-A30F-30A68D1C0EDA}" dt="2021-12-17T07:57:23.450" v="1080" actId="1076"/>
        <pc:sldMkLst>
          <pc:docMk/>
          <pc:sldMk cId="1540665585" sldId="272"/>
        </pc:sldMkLst>
        <pc:spChg chg="del">
          <ac:chgData name="Manolis Kiagias" userId="c3565f1950a8e34f" providerId="LiveId" clId="{732E642A-E2ED-4726-A30F-30A68D1C0EDA}" dt="2021-12-17T07:55:51.158" v="969" actId="478"/>
          <ac:spMkLst>
            <pc:docMk/>
            <pc:sldMk cId="1540665585" sldId="272"/>
            <ac:spMk id="15" creationId="{0F0277FB-659A-4555-A056-0D4926B40E55}"/>
          </ac:spMkLst>
        </pc:spChg>
        <pc:spChg chg="mod">
          <ac:chgData name="Manolis Kiagias" userId="c3565f1950a8e34f" providerId="LiveId" clId="{732E642A-E2ED-4726-A30F-30A68D1C0EDA}" dt="2021-12-17T07:57:18.551" v="1079" actId="1076"/>
          <ac:spMkLst>
            <pc:docMk/>
            <pc:sldMk cId="1540665585" sldId="272"/>
            <ac:spMk id="16" creationId="{E2BBBC0F-2910-4C58-AFF3-E0490F456DEB}"/>
          </ac:spMkLst>
        </pc:spChg>
        <pc:spChg chg="mod">
          <ac:chgData name="Manolis Kiagias" userId="c3565f1950a8e34f" providerId="LiveId" clId="{732E642A-E2ED-4726-A30F-30A68D1C0EDA}" dt="2021-12-17T07:56:55.560" v="1040" actId="14100"/>
          <ac:spMkLst>
            <pc:docMk/>
            <pc:sldMk cId="1540665585" sldId="272"/>
            <ac:spMk id="102" creationId="{92D1AC0F-12AA-4C78-BA3D-6A0771991D66}"/>
          </ac:spMkLst>
        </pc:spChg>
        <pc:picChg chg="add mod">
          <ac:chgData name="Manolis Kiagias" userId="c3565f1950a8e34f" providerId="LiveId" clId="{732E642A-E2ED-4726-A30F-30A68D1C0EDA}" dt="2021-12-17T07:57:23.450" v="1080" actId="1076"/>
          <ac:picMkLst>
            <pc:docMk/>
            <pc:sldMk cId="1540665585" sldId="272"/>
            <ac:picMk id="3" creationId="{2A4719BC-094C-44D4-A462-4F9303311CBF}"/>
          </ac:picMkLst>
        </pc:picChg>
        <pc:picChg chg="del">
          <ac:chgData name="Manolis Kiagias" userId="c3565f1950a8e34f" providerId="LiveId" clId="{732E642A-E2ED-4726-A30F-30A68D1C0EDA}" dt="2021-12-17T07:55:49.670" v="968" actId="478"/>
          <ac:picMkLst>
            <pc:docMk/>
            <pc:sldMk cId="1540665585" sldId="272"/>
            <ac:picMk id="4" creationId="{F717D99F-E783-42A3-8D92-C60E09391606}"/>
          </ac:picMkLst>
        </pc:picChg>
      </pc:sldChg>
      <pc:sldChg chg="addSp delSp modSp add mod ord">
        <pc:chgData name="Manolis Kiagias" userId="c3565f1950a8e34f" providerId="LiveId" clId="{732E642A-E2ED-4726-A30F-30A68D1C0EDA}" dt="2021-12-17T08:12:38.246" v="1266" actId="1076"/>
        <pc:sldMkLst>
          <pc:docMk/>
          <pc:sldMk cId="4051913232" sldId="273"/>
        </pc:sldMkLst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5" creationId="{2D2B76AA-311A-4779-BA19-C9E231A88475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8" creationId="{3F9FD417-4ACF-47BD-A3A3-2F2E869181CB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9" creationId="{A431F030-2C52-4819-8840-B322B6FC12ED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0" creationId="{5088FE9F-82EE-431B-A270-6D50F288CE09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1" creationId="{9C4B3A4C-D3C4-4E94-B985-D1E97061A373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2" creationId="{A45CD5D8-B2B4-4CA4-8F88-ED4952721B09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3" creationId="{8010C243-57CA-4FE7-B446-B1769561D297}"/>
          </ac:spMkLst>
        </pc:spChg>
        <pc:spChg chg="del">
          <ac:chgData name="Manolis Kiagias" userId="c3565f1950a8e34f" providerId="LiveId" clId="{732E642A-E2ED-4726-A30F-30A68D1C0EDA}" dt="2021-12-17T08:04:42.039" v="1105" actId="478"/>
          <ac:spMkLst>
            <pc:docMk/>
            <pc:sldMk cId="4051913232" sldId="273"/>
            <ac:spMk id="16" creationId="{E2BBBC0F-2910-4C58-AFF3-E0490F456DEB}"/>
          </ac:spMkLst>
        </pc:spChg>
        <pc:spChg chg="mod">
          <ac:chgData name="Manolis Kiagias" userId="c3565f1950a8e34f" providerId="LiveId" clId="{732E642A-E2ED-4726-A30F-30A68D1C0EDA}" dt="2021-12-17T08:03:35.640" v="1104" actId="14100"/>
          <ac:spMkLst>
            <pc:docMk/>
            <pc:sldMk cId="4051913232" sldId="273"/>
            <ac:spMk id="102" creationId="{92D1AC0F-12AA-4C78-BA3D-6A0771991D66}"/>
          </ac:spMkLst>
        </pc:spChg>
        <pc:grpChg chg="add mod">
          <ac:chgData name="Manolis Kiagias" userId="c3565f1950a8e34f" providerId="LiveId" clId="{732E642A-E2ED-4726-A30F-30A68D1C0EDA}" dt="2021-12-17T08:12:38.246" v="1266" actId="1076"/>
          <ac:grpSpMkLst>
            <pc:docMk/>
            <pc:sldMk cId="4051913232" sldId="273"/>
            <ac:grpSpMk id="6" creationId="{8AC8405A-53BC-4EA4-8260-C972ABACB7D1}"/>
          </ac:grpSpMkLst>
        </pc:grpChg>
        <pc:picChg chg="del">
          <ac:chgData name="Manolis Kiagias" userId="c3565f1950a8e34f" providerId="LiveId" clId="{732E642A-E2ED-4726-A30F-30A68D1C0EDA}" dt="2021-12-17T08:03:31.506" v="1103" actId="478"/>
          <ac:picMkLst>
            <pc:docMk/>
            <pc:sldMk cId="4051913232" sldId="273"/>
            <ac:picMk id="3" creationId="{2A4719BC-094C-44D4-A462-4F9303311CBF}"/>
          </ac:picMkLst>
        </pc:picChg>
        <pc:picChg chg="add mod">
          <ac:chgData name="Manolis Kiagias" userId="c3565f1950a8e34f" providerId="LiveId" clId="{732E642A-E2ED-4726-A30F-30A68D1C0EDA}" dt="2021-12-17T08:12:29.103" v="1265" actId="164"/>
          <ac:picMkLst>
            <pc:docMk/>
            <pc:sldMk cId="4051913232" sldId="273"/>
            <ac:picMk id="4" creationId="{30ADAD1C-9E92-4896-B428-5A4F7AB1B6DD}"/>
          </ac:picMkLst>
        </pc:picChg>
      </pc:sldChg>
      <pc:sldChg chg="addSp delSp modSp add mod">
        <pc:chgData name="Manolis Kiagias" userId="c3565f1950a8e34f" providerId="LiveId" clId="{732E642A-E2ED-4726-A30F-30A68D1C0EDA}" dt="2021-12-17T08:34:19.130" v="1558" actId="1076"/>
        <pc:sldMkLst>
          <pc:docMk/>
          <pc:sldMk cId="3482639275" sldId="274"/>
        </pc:sldMkLst>
        <pc:spChg chg="add del mod">
          <ac:chgData name="Manolis Kiagias" userId="c3565f1950a8e34f" providerId="LiveId" clId="{732E642A-E2ED-4726-A30F-30A68D1C0EDA}" dt="2021-12-17T08:30:15.918" v="1494" actId="478"/>
          <ac:spMkLst>
            <pc:docMk/>
            <pc:sldMk cId="3482639275" sldId="274"/>
            <ac:spMk id="3" creationId="{AFBD6AA5-C1D6-4DA6-8FE2-1024CCFF24BA}"/>
          </ac:spMkLst>
        </pc:spChg>
        <pc:spChg chg="add del mod">
          <ac:chgData name="Manolis Kiagias" userId="c3565f1950a8e34f" providerId="LiveId" clId="{732E642A-E2ED-4726-A30F-30A68D1C0EDA}" dt="2021-12-17T08:30:18.862" v="1495" actId="478"/>
          <ac:spMkLst>
            <pc:docMk/>
            <pc:sldMk cId="3482639275" sldId="274"/>
            <ac:spMk id="7" creationId="{18B11EE0-3A85-4A55-90ED-A0C3C5D6B615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8" creationId="{CBD6FF4F-21CE-4DD8-9533-E859687B42C2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9" creationId="{EC800197-DF2C-47CA-8527-5B3B18ACB0F8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0" creationId="{327DD925-8000-4627-8F93-0A026B2C39C3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1" creationId="{9E5069AC-9435-4D02-8A96-30D009364EFE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2" creationId="{45EF7102-F563-4491-A61D-B1485B0AC22F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3" creationId="{B59FACCC-5900-47C8-B8F3-2E6900BD9D22}"/>
          </ac:spMkLst>
        </pc:spChg>
        <pc:spChg chg="add mod">
          <ac:chgData name="Manolis Kiagias" userId="c3565f1950a8e34f" providerId="LiveId" clId="{732E642A-E2ED-4726-A30F-30A68D1C0EDA}" dt="2021-12-17T08:14:27.632" v="1287" actId="1076"/>
          <ac:spMkLst>
            <pc:docMk/>
            <pc:sldMk cId="3482639275" sldId="274"/>
            <ac:spMk id="14" creationId="{AAC139EC-21A6-4399-A635-1375801036F0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5" creationId="{7B1FBC93-742B-4BB0-9D3D-F23FB693223C}"/>
          </ac:spMkLst>
        </pc:spChg>
        <pc:spChg chg="add del mod">
          <ac:chgData name="Manolis Kiagias" userId="c3565f1950a8e34f" providerId="LiveId" clId="{732E642A-E2ED-4726-A30F-30A68D1C0EDA}" dt="2021-12-17T08:30:38.226" v="1520" actId="478"/>
          <ac:spMkLst>
            <pc:docMk/>
            <pc:sldMk cId="3482639275" sldId="274"/>
            <ac:spMk id="16" creationId="{DC684406-0587-42E9-96E0-4638EE1FA1ED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7" creationId="{5E0D871C-D913-4747-8CB8-8A1BA9F3D4FB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8" creationId="{C54E31DF-D61D-4BA5-998E-8A137526988E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19" creationId="{67D33AB0-25F3-4D9B-94DA-87489746C7D8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0" creationId="{B7D7DCB6-4DA4-4FD7-A0FC-2AFA64974A8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1" creationId="{D40A4760-3602-4391-8DE0-A3CB1BBA34E4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2" creationId="{68CD1121-D651-4008-95FF-B1BF6479737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3" creationId="{9329DE82-FC44-4B8C-8FFD-E644B9B0317A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4" creationId="{ED61E909-04C9-40D1-B44B-D158E4EB03E7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5" creationId="{7F46B35E-1FD3-452B-B45E-5039AFD4086E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6" creationId="{22646A47-AF9D-4315-AE82-C0E08986BE82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7" creationId="{2316FA5A-2482-4CCC-9BB6-F4AE0A60A1CB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8" creationId="{F1D09662-BB32-445B-890C-8A934AE3B212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9" creationId="{5B7A86CA-5CB1-42AD-8180-FA7DC0C56E2B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0" creationId="{75DE0532-0630-452A-85DE-B89080405C30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1" creationId="{F219DC36-BE15-409E-900A-EF1CF321C89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2" creationId="{15F6A849-8CA8-4297-AF5E-7EE14C6905B8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3" creationId="{BAF08FE5-0649-4DC0-A214-DBA38CB29BA9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4" creationId="{2A9727E9-4244-4EC8-8904-349CB56AEAC4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5" creationId="{4A93374C-7C07-400A-A9ED-AE4537077D0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6" creationId="{7256BD98-A764-4196-AE25-DAC72722D8E2}"/>
          </ac:spMkLst>
        </pc:spChg>
        <pc:spChg chg="mod">
          <ac:chgData name="Manolis Kiagias" userId="c3565f1950a8e34f" providerId="LiveId" clId="{732E642A-E2ED-4726-A30F-30A68D1C0EDA}" dt="2021-12-17T08:30:34.260" v="1519" actId="20577"/>
          <ac:spMkLst>
            <pc:docMk/>
            <pc:sldMk cId="3482639275" sldId="274"/>
            <ac:spMk id="102" creationId="{92D1AC0F-12AA-4C78-BA3D-6A0771991D66}"/>
          </ac:spMkLst>
        </pc:spChg>
        <pc:grpChg chg="add del mod">
          <ac:chgData name="Manolis Kiagias" userId="c3565f1950a8e34f" providerId="LiveId" clId="{732E642A-E2ED-4726-A30F-30A68D1C0EDA}" dt="2021-12-17T08:31:56.901" v="1529" actId="165"/>
          <ac:grpSpMkLst>
            <pc:docMk/>
            <pc:sldMk cId="3482639275" sldId="274"/>
            <ac:grpSpMk id="2" creationId="{1AC77A1F-8F28-47CB-9497-A72F898C4DC1}"/>
          </ac:grpSpMkLst>
        </pc:grpChg>
        <pc:grpChg chg="add mod">
          <ac:chgData name="Manolis Kiagias" userId="c3565f1950a8e34f" providerId="LiveId" clId="{732E642A-E2ED-4726-A30F-30A68D1C0EDA}" dt="2021-12-17T08:34:16.101" v="1557" actId="164"/>
          <ac:grpSpMkLst>
            <pc:docMk/>
            <pc:sldMk cId="3482639275" sldId="274"/>
            <ac:grpSpMk id="4" creationId="{7645B757-8675-4986-9722-D0C33972B1F3}"/>
          </ac:grpSpMkLst>
        </pc:grpChg>
        <pc:grpChg chg="add mod">
          <ac:chgData name="Manolis Kiagias" userId="c3565f1950a8e34f" providerId="LiveId" clId="{732E642A-E2ED-4726-A30F-30A68D1C0EDA}" dt="2021-12-17T08:34:16.101" v="1557" actId="164"/>
          <ac:grpSpMkLst>
            <pc:docMk/>
            <pc:sldMk cId="3482639275" sldId="274"/>
            <ac:grpSpMk id="5" creationId="{66006C6B-9B1C-4061-BDD0-67FCC57AB202}"/>
          </ac:grpSpMkLst>
        </pc:grpChg>
        <pc:grpChg chg="add mod">
          <ac:chgData name="Manolis Kiagias" userId="c3565f1950a8e34f" providerId="LiveId" clId="{732E642A-E2ED-4726-A30F-30A68D1C0EDA}" dt="2021-12-17T08:34:19.130" v="1558" actId="1076"/>
          <ac:grpSpMkLst>
            <pc:docMk/>
            <pc:sldMk cId="3482639275" sldId="274"/>
            <ac:grpSpMk id="6" creationId="{3D36D812-2BB0-4E22-8507-748BBCF92901}"/>
          </ac:grpSpMkLst>
        </pc:grpChg>
        <pc:grpChg chg="del">
          <ac:chgData name="Manolis Kiagias" userId="c3565f1950a8e34f" providerId="LiveId" clId="{732E642A-E2ED-4726-A30F-30A68D1C0EDA}" dt="2021-12-17T08:12:55.429" v="1268" actId="478"/>
          <ac:grpSpMkLst>
            <pc:docMk/>
            <pc:sldMk cId="3482639275" sldId="274"/>
            <ac:grpSpMk id="6" creationId="{8AC8405A-53BC-4EA4-8260-C972ABACB7D1}"/>
          </ac:grpSpMkLst>
        </pc:grpChg>
      </pc:sldChg>
      <pc:sldChg chg="addSp delSp modSp add mod ord">
        <pc:chgData name="Manolis Kiagias" userId="c3565f1950a8e34f" providerId="LiveId" clId="{732E642A-E2ED-4726-A30F-30A68D1C0EDA}" dt="2021-12-17T08:34:37.641" v="1590" actId="20577"/>
        <pc:sldMkLst>
          <pc:docMk/>
          <pc:sldMk cId="879352860" sldId="275"/>
        </pc:sldMkLst>
        <pc:spChg chg="mod">
          <ac:chgData name="Manolis Kiagias" userId="c3565f1950a8e34f" providerId="LiveId" clId="{732E642A-E2ED-4726-A30F-30A68D1C0EDA}" dt="2021-12-17T08:29:29.504" v="1483" actId="208"/>
          <ac:spMkLst>
            <pc:docMk/>
            <pc:sldMk cId="879352860" sldId="275"/>
            <ac:spMk id="3" creationId="{AFBD6AA5-C1D6-4DA6-8FE2-1024CCFF24BA}"/>
          </ac:spMkLst>
        </pc:spChg>
        <pc:spChg chg="add mod">
          <ac:chgData name="Manolis Kiagias" userId="c3565f1950a8e34f" providerId="LiveId" clId="{732E642A-E2ED-4726-A30F-30A68D1C0EDA}" dt="2021-12-17T08:29:32.145" v="1484" actId="208"/>
          <ac:spMkLst>
            <pc:docMk/>
            <pc:sldMk cId="879352860" sldId="275"/>
            <ac:spMk id="5" creationId="{9BB0ADFA-D2F6-4636-87FF-75523F1A24F5}"/>
          </ac:spMkLst>
        </pc:spChg>
        <pc:spChg chg="add mod">
          <ac:chgData name="Manolis Kiagias" userId="c3565f1950a8e34f" providerId="LiveId" clId="{732E642A-E2ED-4726-A30F-30A68D1C0EDA}" dt="2021-12-17T08:26:46.516" v="1468" actId="1076"/>
          <ac:spMkLst>
            <pc:docMk/>
            <pc:sldMk cId="879352860" sldId="275"/>
            <ac:spMk id="6" creationId="{9D64D186-04CB-4D6D-A4C4-B7C424B9DC44}"/>
          </ac:spMkLst>
        </pc:spChg>
        <pc:spChg chg="mod">
          <ac:chgData name="Manolis Kiagias" userId="c3565f1950a8e34f" providerId="LiveId" clId="{732E642A-E2ED-4726-A30F-30A68D1C0EDA}" dt="2021-12-17T08:19:21.010" v="1414" actId="1076"/>
          <ac:spMkLst>
            <pc:docMk/>
            <pc:sldMk cId="879352860" sldId="275"/>
            <ac:spMk id="7" creationId="{18B11EE0-3A85-4A55-90ED-A0C3C5D6B615}"/>
          </ac:spMkLst>
        </pc:spChg>
        <pc:spChg chg="add del mod">
          <ac:chgData name="Manolis Kiagias" userId="c3565f1950a8e34f" providerId="LiveId" clId="{732E642A-E2ED-4726-A30F-30A68D1C0EDA}" dt="2021-12-17T08:22:40.846" v="1436" actId="478"/>
          <ac:spMkLst>
            <pc:docMk/>
            <pc:sldMk cId="879352860" sldId="275"/>
            <ac:spMk id="8" creationId="{45F1639A-9664-4937-90A7-70BF56D04F0E}"/>
          </ac:spMkLst>
        </pc:spChg>
        <pc:spChg chg="add del mod">
          <ac:chgData name="Manolis Kiagias" userId="c3565f1950a8e34f" providerId="LiveId" clId="{732E642A-E2ED-4726-A30F-30A68D1C0EDA}" dt="2021-12-17T08:19:07.982" v="1411"/>
          <ac:spMkLst>
            <pc:docMk/>
            <pc:sldMk cId="879352860" sldId="275"/>
            <ac:spMk id="8" creationId="{D2B468CD-940F-4369-861D-AAFED4E5B11A}"/>
          </ac:spMkLst>
        </pc:spChg>
        <pc:spChg chg="add del mod">
          <ac:chgData name="Manolis Kiagias" userId="c3565f1950a8e34f" providerId="LiveId" clId="{732E642A-E2ED-4726-A30F-30A68D1C0EDA}" dt="2021-12-17T08:22:43.605" v="1437" actId="478"/>
          <ac:spMkLst>
            <pc:docMk/>
            <pc:sldMk cId="879352860" sldId="275"/>
            <ac:spMk id="9" creationId="{439CFD02-F12F-4C0F-ABE0-DBFC04687705}"/>
          </ac:spMkLst>
        </pc:spChg>
        <pc:spChg chg="add del mod">
          <ac:chgData name="Manolis Kiagias" userId="c3565f1950a8e34f" providerId="LiveId" clId="{732E642A-E2ED-4726-A30F-30A68D1C0EDA}" dt="2021-12-17T08:19:07.982" v="1411"/>
          <ac:spMkLst>
            <pc:docMk/>
            <pc:sldMk cId="879352860" sldId="275"/>
            <ac:spMk id="9" creationId="{B756CC39-ABFD-4A46-89B6-4A86A7A274D0}"/>
          </ac:spMkLst>
        </pc:spChg>
        <pc:spChg chg="add mod">
          <ac:chgData name="Manolis Kiagias" userId="c3565f1950a8e34f" providerId="LiveId" clId="{732E642A-E2ED-4726-A30F-30A68D1C0EDA}" dt="2021-12-17T08:26:50.188" v="1469" actId="1076"/>
          <ac:spMkLst>
            <pc:docMk/>
            <pc:sldMk cId="879352860" sldId="275"/>
            <ac:spMk id="10" creationId="{74B20645-15A6-43E4-9DA7-795DCA4CC802}"/>
          </ac:spMkLst>
        </pc:spChg>
        <pc:spChg chg="add del mod">
          <ac:chgData name="Manolis Kiagias" userId="c3565f1950a8e34f" providerId="LiveId" clId="{732E642A-E2ED-4726-A30F-30A68D1C0EDA}" dt="2021-12-17T08:19:06.745" v="1409"/>
          <ac:spMkLst>
            <pc:docMk/>
            <pc:sldMk cId="879352860" sldId="275"/>
            <ac:spMk id="10" creationId="{E86BF479-7B7A-4F6E-ABA7-50699F3F5AE5}"/>
          </ac:spMkLst>
        </pc:spChg>
        <pc:spChg chg="add mod">
          <ac:chgData name="Manolis Kiagias" userId="c3565f1950a8e34f" providerId="LiveId" clId="{732E642A-E2ED-4726-A30F-30A68D1C0EDA}" dt="2021-12-17T08:29:33.639" v="1485" actId="208"/>
          <ac:spMkLst>
            <pc:docMk/>
            <pc:sldMk cId="879352860" sldId="275"/>
            <ac:spMk id="11" creationId="{41FEB2B3-71F7-470A-9797-35A6D97CF9AC}"/>
          </ac:spMkLst>
        </pc:spChg>
        <pc:spChg chg="add del mod">
          <ac:chgData name="Manolis Kiagias" userId="c3565f1950a8e34f" providerId="LiveId" clId="{732E642A-E2ED-4726-A30F-30A68D1C0EDA}" dt="2021-12-17T08:19:06.745" v="1409"/>
          <ac:spMkLst>
            <pc:docMk/>
            <pc:sldMk cId="879352860" sldId="275"/>
            <ac:spMk id="11" creationId="{7DDDE2E0-837B-46C6-9859-F8A6383E3357}"/>
          </ac:spMkLst>
        </pc:spChg>
        <pc:spChg chg="add mod">
          <ac:chgData name="Manolis Kiagias" userId="c3565f1950a8e34f" providerId="LiveId" clId="{732E642A-E2ED-4726-A30F-30A68D1C0EDA}" dt="2021-12-17T08:26:55.882" v="1470" actId="1076"/>
          <ac:spMkLst>
            <pc:docMk/>
            <pc:sldMk cId="879352860" sldId="275"/>
            <ac:spMk id="12" creationId="{AC858EF0-904D-494F-BDBE-E2914C62489B}"/>
          </ac:spMkLst>
        </pc:spChg>
        <pc:spChg chg="add mod">
          <ac:chgData name="Manolis Kiagias" userId="c3565f1950a8e34f" providerId="LiveId" clId="{732E642A-E2ED-4726-A30F-30A68D1C0EDA}" dt="2021-12-17T08:27:01.639" v="1471" actId="1076"/>
          <ac:spMkLst>
            <pc:docMk/>
            <pc:sldMk cId="879352860" sldId="275"/>
            <ac:spMk id="13" creationId="{42ED8705-11BA-4CF8-92FF-905F42911222}"/>
          </ac:spMkLst>
        </pc:spChg>
        <pc:spChg chg="add mod">
          <ac:chgData name="Manolis Kiagias" userId="c3565f1950a8e34f" providerId="LiveId" clId="{732E642A-E2ED-4726-A30F-30A68D1C0EDA}" dt="2021-12-17T08:22:32.980" v="1435" actId="20577"/>
          <ac:spMkLst>
            <pc:docMk/>
            <pc:sldMk cId="879352860" sldId="275"/>
            <ac:spMk id="14" creationId="{8853C216-92BB-412C-9FB3-D11128E6CE91}"/>
          </ac:spMkLst>
        </pc:spChg>
        <pc:spChg chg="del">
          <ac:chgData name="Manolis Kiagias" userId="c3565f1950a8e34f" providerId="LiveId" clId="{732E642A-E2ED-4726-A30F-30A68D1C0EDA}" dt="2021-12-17T08:18:14.478" v="1396" actId="478"/>
          <ac:spMkLst>
            <pc:docMk/>
            <pc:sldMk cId="879352860" sldId="275"/>
            <ac:spMk id="14" creationId="{AAC139EC-21A6-4399-A635-1375801036F0}"/>
          </ac:spMkLst>
        </pc:spChg>
        <pc:spChg chg="add mod">
          <ac:chgData name="Manolis Kiagias" userId="c3565f1950a8e34f" providerId="LiveId" clId="{732E642A-E2ED-4726-A30F-30A68D1C0EDA}" dt="2021-12-17T08:29:44.190" v="1490" actId="208"/>
          <ac:spMkLst>
            <pc:docMk/>
            <pc:sldMk cId="879352860" sldId="275"/>
            <ac:spMk id="15" creationId="{3B043200-2236-424E-8EDE-C4C739E69D64}"/>
          </ac:spMkLst>
        </pc:spChg>
        <pc:spChg chg="add mod">
          <ac:chgData name="Manolis Kiagias" userId="c3565f1950a8e34f" providerId="LiveId" clId="{732E642A-E2ED-4726-A30F-30A68D1C0EDA}" dt="2021-12-17T08:23:42.393" v="1447" actId="20577"/>
          <ac:spMkLst>
            <pc:docMk/>
            <pc:sldMk cId="879352860" sldId="275"/>
            <ac:spMk id="16" creationId="{D08D4052-31BC-4BEC-8B88-E212F4495443}"/>
          </ac:spMkLst>
        </pc:spChg>
        <pc:spChg chg="del mod">
          <ac:chgData name="Manolis Kiagias" userId="c3565f1950a8e34f" providerId="LiveId" clId="{732E642A-E2ED-4726-A30F-30A68D1C0EDA}" dt="2021-12-17T08:18:22.127" v="1398" actId="478"/>
          <ac:spMkLst>
            <pc:docMk/>
            <pc:sldMk cId="879352860" sldId="275"/>
            <ac:spMk id="16" creationId="{DC684406-0587-42E9-96E0-4638EE1FA1ED}"/>
          </ac:spMkLst>
        </pc:spChg>
        <pc:spChg chg="add mod">
          <ac:chgData name="Manolis Kiagias" userId="c3565f1950a8e34f" providerId="LiveId" clId="{732E642A-E2ED-4726-A30F-30A68D1C0EDA}" dt="2021-12-17T08:24:07.597" v="1451" actId="20577"/>
          <ac:spMkLst>
            <pc:docMk/>
            <pc:sldMk cId="879352860" sldId="275"/>
            <ac:spMk id="17" creationId="{5CBFAEE3-4C33-4CF5-B29E-2A1DFF35B460}"/>
          </ac:spMkLst>
        </pc:spChg>
        <pc:spChg chg="add del mod">
          <ac:chgData name="Manolis Kiagias" userId="c3565f1950a8e34f" providerId="LiveId" clId="{732E642A-E2ED-4726-A30F-30A68D1C0EDA}" dt="2021-12-17T08:22:58.945" v="1440" actId="478"/>
          <ac:spMkLst>
            <pc:docMk/>
            <pc:sldMk cId="879352860" sldId="275"/>
            <ac:spMk id="18" creationId="{7C473E96-4105-44DF-9A2F-DE0BFB108B67}"/>
          </ac:spMkLst>
        </pc:spChg>
        <pc:spChg chg="add mod">
          <ac:chgData name="Manolis Kiagias" userId="c3565f1950a8e34f" providerId="LiveId" clId="{732E642A-E2ED-4726-A30F-30A68D1C0EDA}" dt="2021-12-17T08:23:09.001" v="1444" actId="1076"/>
          <ac:spMkLst>
            <pc:docMk/>
            <pc:sldMk cId="879352860" sldId="275"/>
            <ac:spMk id="19" creationId="{81E28A23-7ABC-4D97-8722-6303F70958F7}"/>
          </ac:spMkLst>
        </pc:spChg>
        <pc:spChg chg="add mod">
          <ac:chgData name="Manolis Kiagias" userId="c3565f1950a8e34f" providerId="LiveId" clId="{732E642A-E2ED-4726-A30F-30A68D1C0EDA}" dt="2021-12-17T08:23:44.978" v="1449" actId="20577"/>
          <ac:spMkLst>
            <pc:docMk/>
            <pc:sldMk cId="879352860" sldId="275"/>
            <ac:spMk id="20" creationId="{111278C2-9251-4ACC-A0CA-DDA5636586D0}"/>
          </ac:spMkLst>
        </pc:spChg>
        <pc:spChg chg="add mod">
          <ac:chgData name="Manolis Kiagias" userId="c3565f1950a8e34f" providerId="LiveId" clId="{732E642A-E2ED-4726-A30F-30A68D1C0EDA}" dt="2021-12-17T08:29:48.123" v="1491" actId="208"/>
          <ac:spMkLst>
            <pc:docMk/>
            <pc:sldMk cId="879352860" sldId="275"/>
            <ac:spMk id="21" creationId="{9E4FB479-A4D4-4C20-A756-D4C6E443EEBC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2" creationId="{3F6C2F41-AB61-4097-9E5E-B5C29258DF9F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3" creationId="{7F8A42F7-42E9-4D74-80C3-F7AC2D7A06F8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4" creationId="{99CA2E1A-ACB2-4D0C-9841-68983828E917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5" creationId="{522DD16B-9466-4239-AD42-D16B45C4CD19}"/>
          </ac:spMkLst>
        </pc:spChg>
        <pc:spChg chg="add mod">
          <ac:chgData name="Manolis Kiagias" userId="c3565f1950a8e34f" providerId="LiveId" clId="{732E642A-E2ED-4726-A30F-30A68D1C0EDA}" dt="2021-12-17T08:24:52.534" v="1455" actId="1076"/>
          <ac:spMkLst>
            <pc:docMk/>
            <pc:sldMk cId="879352860" sldId="275"/>
            <ac:spMk id="26" creationId="{A5B274F9-3D06-42D0-B3F6-D71E1C0CD7A3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7" creationId="{B25180AC-3500-4D80-A8DF-A6034E99D256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8" creationId="{2E8B8A5C-B6D9-4E2B-85C7-20C8CBAD465D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9" creationId="{CEBA7CB0-1523-4F04-B74E-B0E99B8FA169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0" creationId="{6573565C-4F48-4C14-9470-B3478A8B538F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1" creationId="{260B4181-744D-44E6-B07F-583321360078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2" creationId="{C2254C1F-7374-42B6-A679-D92E0E4860EC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3" creationId="{BF955081-BC92-4EC0-BF0C-14DC8955F839}"/>
          </ac:spMkLst>
        </pc:spChg>
        <pc:spChg chg="mod">
          <ac:chgData name="Manolis Kiagias" userId="c3565f1950a8e34f" providerId="LiveId" clId="{732E642A-E2ED-4726-A30F-30A68D1C0EDA}" dt="2021-12-17T08:34:37.641" v="1590" actId="20577"/>
          <ac:spMkLst>
            <pc:docMk/>
            <pc:sldMk cId="879352860" sldId="275"/>
            <ac:spMk id="102" creationId="{92D1AC0F-12AA-4C78-BA3D-6A0771991D66}"/>
          </ac:spMkLst>
        </pc:spChg>
      </pc:sldChg>
      <pc:sldChg chg="addSp modSp add mod">
        <pc:chgData name="Manolis Kiagias" userId="c3565f1950a8e34f" providerId="LiveId" clId="{732E642A-E2ED-4726-A30F-30A68D1C0EDA}" dt="2021-12-17T11:11:17.353" v="1827" actId="1076"/>
        <pc:sldMkLst>
          <pc:docMk/>
          <pc:sldMk cId="506024858" sldId="276"/>
        </pc:sldMkLst>
        <pc:spChg chg="mod">
          <ac:chgData name="Manolis Kiagias" userId="c3565f1950a8e34f" providerId="LiveId" clId="{732E642A-E2ED-4726-A30F-30A68D1C0EDA}" dt="2021-12-17T10:55:59.269" v="1594" actId="164"/>
          <ac:spMkLst>
            <pc:docMk/>
            <pc:sldMk cId="506024858" sldId="276"/>
            <ac:spMk id="3" creationId="{AFBD6AA5-C1D6-4DA6-8FE2-1024CCFF24BA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5" creationId="{9BB0ADFA-D2F6-4636-87FF-75523F1A24F5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6" creationId="{9D64D186-04CB-4D6D-A4C4-B7C424B9DC44}"/>
          </ac:spMkLst>
        </pc:spChg>
        <pc:spChg chg="mod">
          <ac:chgData name="Manolis Kiagias" userId="c3565f1950a8e34f" providerId="LiveId" clId="{732E642A-E2ED-4726-A30F-30A68D1C0EDA}" dt="2021-12-17T10:55:59.269" v="1594" actId="164"/>
          <ac:spMkLst>
            <pc:docMk/>
            <pc:sldMk cId="506024858" sldId="276"/>
            <ac:spMk id="7" creationId="{18B11EE0-3A85-4A55-90ED-A0C3C5D6B615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10" creationId="{74B20645-15A6-43E4-9DA7-795DCA4CC802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1" creationId="{41FEB2B3-71F7-470A-9797-35A6D97CF9AC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2" creationId="{AC858EF0-904D-494F-BDBE-E2914C62489B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3" creationId="{42ED8705-11BA-4CF8-92FF-905F42911222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4" creationId="{8853C216-92BB-412C-9FB3-D11128E6CE91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5" creationId="{3B043200-2236-424E-8EDE-C4C739E69D64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6" creationId="{D08D4052-31BC-4BEC-8B88-E212F4495443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7" creationId="{5CBFAEE3-4C33-4CF5-B29E-2A1DFF35B460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9" creationId="{81E28A23-7ABC-4D97-8722-6303F70958F7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20" creationId="{111278C2-9251-4ACC-A0CA-DDA5636586D0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1" creationId="{9E4FB479-A4D4-4C20-A756-D4C6E443EEBC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2" creationId="{3F6C2F41-AB61-4097-9E5E-B5C29258DF9F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3" creationId="{7F8A42F7-42E9-4D74-80C3-F7AC2D7A06F8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4" creationId="{99CA2E1A-ACB2-4D0C-9841-68983828E917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5" creationId="{522DD16B-9466-4239-AD42-D16B45C4CD19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6" creationId="{A5B274F9-3D06-42D0-B3F6-D71E1C0CD7A3}"/>
          </ac:spMkLst>
        </pc:spChg>
        <pc:spChg chg="mod">
          <ac:chgData name="Manolis Kiagias" userId="c3565f1950a8e34f" providerId="LiveId" clId="{732E642A-E2ED-4726-A30F-30A68D1C0EDA}" dt="2021-12-17T10:56:17.492" v="1598" actId="164"/>
          <ac:spMkLst>
            <pc:docMk/>
            <pc:sldMk cId="506024858" sldId="276"/>
            <ac:spMk id="27" creationId="{B25180AC-3500-4D80-A8DF-A6034E99D256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28" creationId="{2E8B8A5C-B6D9-4E2B-85C7-20C8CBAD465D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29" creationId="{CEBA7CB0-1523-4F04-B74E-B0E99B8FA169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0" creationId="{6573565C-4F48-4C14-9470-B3478A8B538F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1" creationId="{260B4181-744D-44E6-B07F-583321360078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2" creationId="{C2254C1F-7374-42B6-A679-D92E0E4860EC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3" creationId="{BF955081-BC92-4EC0-BF0C-14DC8955F839}"/>
          </ac:spMkLst>
        </pc:spChg>
        <pc:spChg chg="add mod">
          <ac:chgData name="Manolis Kiagias" userId="c3565f1950a8e34f" providerId="LiveId" clId="{732E642A-E2ED-4726-A30F-30A68D1C0EDA}" dt="2021-12-17T11:11:15.709" v="1826" actId="1076"/>
          <ac:spMkLst>
            <pc:docMk/>
            <pc:sldMk cId="506024858" sldId="276"/>
            <ac:spMk id="36" creationId="{4737C2AD-2956-4D97-B581-466A7AD06448}"/>
          </ac:spMkLst>
        </pc:spChg>
        <pc:spChg chg="mod">
          <ac:chgData name="Manolis Kiagias" userId="c3565f1950a8e34f" providerId="LiveId" clId="{732E642A-E2ED-4726-A30F-30A68D1C0EDA}" dt="2021-12-17T10:57:17.537" v="1629" actId="20577"/>
          <ac:spMkLst>
            <pc:docMk/>
            <pc:sldMk cId="506024858" sldId="276"/>
            <ac:spMk id="102" creationId="{92D1AC0F-12AA-4C78-BA3D-6A0771991D66}"/>
          </ac:spMkLst>
        </pc:s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2" creationId="{ACE8DCBE-2EB7-4346-88A3-EB89B7ECF2AD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4" creationId="{E6129C81-EC2B-4160-B96C-AA8A6A6C446F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8" creationId="{44769814-CC90-4E16-A1D7-2D6CCCEEE75B}"/>
          </ac:grpSpMkLst>
        </pc:grpChg>
        <pc:grpChg chg="add mod">
          <ac:chgData name="Manolis Kiagias" userId="c3565f1950a8e34f" providerId="LiveId" clId="{732E642A-E2ED-4726-A30F-30A68D1C0EDA}" dt="2021-12-17T10:56:17.492" v="1598" actId="164"/>
          <ac:grpSpMkLst>
            <pc:docMk/>
            <pc:sldMk cId="506024858" sldId="276"/>
            <ac:grpSpMk id="9" creationId="{844D1827-F9F9-405F-8D7D-E9BF9615A352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18" creationId="{1F05A884-C86C-498A-A14E-CEABA64EF44F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34" creationId="{FE220931-2C65-4787-BD18-82A546144F2D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35" creationId="{F612914A-9503-4300-9A36-8912F9B85C99}"/>
          </ac:grpSpMkLst>
        </pc:grpChg>
        <pc:grpChg chg="add mod">
          <ac:chgData name="Manolis Kiagias" userId="c3565f1950a8e34f" providerId="LiveId" clId="{732E642A-E2ED-4726-A30F-30A68D1C0EDA}" dt="2021-12-17T11:11:17.353" v="1827" actId="1076"/>
          <ac:grpSpMkLst>
            <pc:docMk/>
            <pc:sldMk cId="506024858" sldId="276"/>
            <ac:grpSpMk id="37" creationId="{69147962-0DBD-4FEA-B76E-ADA386350B21}"/>
          </ac:grpSpMkLst>
        </pc:grpChg>
      </pc:sldChg>
    </pc:docChg>
  </pc:docChgLst>
  <pc:docChgLst>
    <pc:chgData name="Manolis Kiagias" userId="c3565f1950a8e34f" providerId="LiveId" clId="{7B2BC9CB-C363-4633-A22A-BA9C03A0B3DA}"/>
    <pc:docChg chg="modSld">
      <pc:chgData name="Manolis Kiagias" userId="c3565f1950a8e34f" providerId="LiveId" clId="{7B2BC9CB-C363-4633-A22A-BA9C03A0B3DA}" dt="2021-12-18T06:24:00.057" v="23" actId="207"/>
      <pc:docMkLst>
        <pc:docMk/>
      </pc:docMkLst>
      <pc:sldChg chg="addSp modSp mod">
        <pc:chgData name="Manolis Kiagias" userId="c3565f1950a8e34f" providerId="LiveId" clId="{7B2BC9CB-C363-4633-A22A-BA9C03A0B3DA}" dt="2021-12-18T06:24:00.057" v="23" actId="207"/>
        <pc:sldMkLst>
          <pc:docMk/>
          <pc:sldMk cId="506024858" sldId="276"/>
        </pc:sldMkLst>
        <pc:spChg chg="mod">
          <ac:chgData name="Manolis Kiagias" userId="c3565f1950a8e34f" providerId="LiveId" clId="{7B2BC9CB-C363-4633-A22A-BA9C03A0B3DA}" dt="2021-12-18T06:22:44.634" v="6" actId="1076"/>
          <ac:spMkLst>
            <pc:docMk/>
            <pc:sldMk cId="506024858" sldId="276"/>
            <ac:spMk id="36" creationId="{4737C2AD-2956-4D97-B581-466A7AD06448}"/>
          </ac:spMkLst>
        </pc:spChg>
        <pc:spChg chg="add mod">
          <ac:chgData name="Manolis Kiagias" userId="c3565f1950a8e34f" providerId="LiveId" clId="{7B2BC9CB-C363-4633-A22A-BA9C03A0B3DA}" dt="2021-12-18T06:24:00.057" v="23" actId="207"/>
          <ac:spMkLst>
            <pc:docMk/>
            <pc:sldMk cId="506024858" sldId="276"/>
            <ac:spMk id="38" creationId="{84F06DB6-5C70-4E5D-B0F8-33DB1DB2164E}"/>
          </ac:spMkLst>
        </pc:spChg>
        <pc:grpChg chg="mod">
          <ac:chgData name="Manolis Kiagias" userId="c3565f1950a8e34f" providerId="LiveId" clId="{7B2BC9CB-C363-4633-A22A-BA9C03A0B3DA}" dt="2021-12-18T06:22:38.838" v="5" actId="1076"/>
          <ac:grpSpMkLst>
            <pc:docMk/>
            <pc:sldMk cId="506024858" sldId="276"/>
            <ac:grpSpMk id="37" creationId="{69147962-0DBD-4FEA-B76E-ADA386350B21}"/>
          </ac:grpSpMkLst>
        </pc:grpChg>
        <pc:picChg chg="add mod">
          <ac:chgData name="Manolis Kiagias" userId="c3565f1950a8e34f" providerId="LiveId" clId="{7B2BC9CB-C363-4633-A22A-BA9C03A0B3DA}" dt="2021-12-18T06:22:48.639" v="7" actId="1076"/>
          <ac:picMkLst>
            <pc:docMk/>
            <pc:sldMk cId="506024858" sldId="276"/>
            <ac:picMk id="1026" creationId="{C12141E8-76F2-4739-92FF-24104701583B}"/>
          </ac:picMkLst>
        </pc:picChg>
      </pc:sldChg>
    </pc:docChg>
  </pc:docChgLst>
  <pc:docChgLst>
    <pc:chgData name="Manolis Kiagias" userId="c3565f1950a8e34f" providerId="LiveId" clId="{8FC0643A-CCC1-44B7-B4AC-3FB428DB16FA}"/>
    <pc:docChg chg="undo custSel modSld">
      <pc:chgData name="Manolis Kiagias" userId="c3565f1950a8e34f" providerId="LiveId" clId="{8FC0643A-CCC1-44B7-B4AC-3FB428DB16FA}" dt="2023-05-02T06:31:39.265" v="85" actId="20577"/>
      <pc:docMkLst>
        <pc:docMk/>
      </pc:docMkLst>
      <pc:sldChg chg="addSp delSp modSp mod">
        <pc:chgData name="Manolis Kiagias" userId="c3565f1950a8e34f" providerId="LiveId" clId="{8FC0643A-CCC1-44B7-B4AC-3FB428DB16FA}" dt="2023-05-02T06:31:39.265" v="85" actId="20577"/>
        <pc:sldMkLst>
          <pc:docMk/>
          <pc:sldMk cId="879352860" sldId="275"/>
        </pc:sldMkLst>
        <pc:spChg chg="mod">
          <ac:chgData name="Manolis Kiagias" userId="c3565f1950a8e34f" providerId="LiveId" clId="{8FC0643A-CCC1-44B7-B4AC-3FB428DB16FA}" dt="2023-05-02T06:30:36.507" v="74" actId="20577"/>
          <ac:spMkLst>
            <pc:docMk/>
            <pc:sldMk cId="879352860" sldId="275"/>
            <ac:spMk id="6" creationId="{9D64D186-04CB-4D6D-A4C4-B7C424B9DC44}"/>
          </ac:spMkLst>
        </pc:spChg>
        <pc:spChg chg="mod">
          <ac:chgData name="Manolis Kiagias" userId="c3565f1950a8e34f" providerId="LiveId" clId="{8FC0643A-CCC1-44B7-B4AC-3FB428DB16FA}" dt="2023-05-02T06:22:21.991" v="34" actId="20577"/>
          <ac:spMkLst>
            <pc:docMk/>
            <pc:sldMk cId="879352860" sldId="275"/>
            <ac:spMk id="7" creationId="{18B11EE0-3A85-4A55-90ED-A0C3C5D6B615}"/>
          </ac:spMkLst>
        </pc:spChg>
        <pc:spChg chg="mod">
          <ac:chgData name="Manolis Kiagias" userId="c3565f1950a8e34f" providerId="LiveId" clId="{8FC0643A-CCC1-44B7-B4AC-3FB428DB16FA}" dt="2023-05-02T06:30:45.347" v="75" actId="20577"/>
          <ac:spMkLst>
            <pc:docMk/>
            <pc:sldMk cId="879352860" sldId="275"/>
            <ac:spMk id="10" creationId="{74B20645-15A6-43E4-9DA7-795DCA4CC802}"/>
          </ac:spMkLst>
        </pc:spChg>
        <pc:spChg chg="mod">
          <ac:chgData name="Manolis Kiagias" userId="c3565f1950a8e34f" providerId="LiveId" clId="{8FC0643A-CCC1-44B7-B4AC-3FB428DB16FA}" dt="2023-05-02T06:30:33.121" v="72" actId="20577"/>
          <ac:spMkLst>
            <pc:docMk/>
            <pc:sldMk cId="879352860" sldId="275"/>
            <ac:spMk id="12" creationId="{AC858EF0-904D-494F-BDBE-E2914C62489B}"/>
          </ac:spMkLst>
        </pc:spChg>
        <pc:spChg chg="mod">
          <ac:chgData name="Manolis Kiagias" userId="c3565f1950a8e34f" providerId="LiveId" clId="{8FC0643A-CCC1-44B7-B4AC-3FB428DB16FA}" dt="2023-05-02T06:30:19.675" v="66" actId="20577"/>
          <ac:spMkLst>
            <pc:docMk/>
            <pc:sldMk cId="879352860" sldId="275"/>
            <ac:spMk id="13" creationId="{42ED8705-11BA-4CF8-92FF-905F42911222}"/>
          </ac:spMkLst>
        </pc:spChg>
        <pc:spChg chg="mod">
          <ac:chgData name="Manolis Kiagias" userId="c3565f1950a8e34f" providerId="LiveId" clId="{8FC0643A-CCC1-44B7-B4AC-3FB428DB16FA}" dt="2023-05-02T06:30:23.163" v="68" actId="20577"/>
          <ac:spMkLst>
            <pc:docMk/>
            <pc:sldMk cId="879352860" sldId="275"/>
            <ac:spMk id="14" creationId="{8853C216-92BB-412C-9FB3-D11128E6CE91}"/>
          </ac:spMkLst>
        </pc:spChg>
        <pc:spChg chg="add del mod">
          <ac:chgData name="Manolis Kiagias" userId="c3565f1950a8e34f" providerId="LiveId" clId="{8FC0643A-CCC1-44B7-B4AC-3FB428DB16FA}" dt="2023-05-02T06:24:47.431" v="50" actId="20577"/>
          <ac:spMkLst>
            <pc:docMk/>
            <pc:sldMk cId="879352860" sldId="275"/>
            <ac:spMk id="16" creationId="{D08D4052-31BC-4BEC-8B88-E212F4495443}"/>
          </ac:spMkLst>
        </pc:spChg>
        <pc:spChg chg="mod">
          <ac:chgData name="Manolis Kiagias" userId="c3565f1950a8e34f" providerId="LiveId" clId="{8FC0643A-CCC1-44B7-B4AC-3FB428DB16FA}" dt="2023-05-02T06:31:39.265" v="85" actId="20577"/>
          <ac:spMkLst>
            <pc:docMk/>
            <pc:sldMk cId="879352860" sldId="275"/>
            <ac:spMk id="17" creationId="{5CBFAEE3-4C33-4CF5-B29E-2A1DFF35B460}"/>
          </ac:spMkLst>
        </pc:spChg>
        <pc:spChg chg="mod">
          <ac:chgData name="Manolis Kiagias" userId="c3565f1950a8e34f" providerId="LiveId" clId="{8FC0643A-CCC1-44B7-B4AC-3FB428DB16FA}" dt="2023-05-02T06:31:11.379" v="79" actId="20577"/>
          <ac:spMkLst>
            <pc:docMk/>
            <pc:sldMk cId="879352860" sldId="275"/>
            <ac:spMk id="19" creationId="{81E28A23-7ABC-4D97-8722-6303F70958F7}"/>
          </ac:spMkLst>
        </pc:spChg>
        <pc:spChg chg="mod">
          <ac:chgData name="Manolis Kiagias" userId="c3565f1950a8e34f" providerId="LiveId" clId="{8FC0643A-CCC1-44B7-B4AC-3FB428DB16FA}" dt="2023-05-02T06:29:38.242" v="64" actId="20577"/>
          <ac:spMkLst>
            <pc:docMk/>
            <pc:sldMk cId="879352860" sldId="275"/>
            <ac:spMk id="20" creationId="{111278C2-9251-4ACC-A0CA-DDA5636586D0}"/>
          </ac:spMkLst>
        </pc:spChg>
        <pc:spChg chg="mod">
          <ac:chgData name="Manolis Kiagias" userId="c3565f1950a8e34f" providerId="LiveId" clId="{8FC0643A-CCC1-44B7-B4AC-3FB428DB16FA}" dt="2023-05-02T06:24:50.624" v="52" actId="20577"/>
          <ac:spMkLst>
            <pc:docMk/>
            <pc:sldMk cId="879352860" sldId="275"/>
            <ac:spMk id="22" creationId="{3F6C2F41-AB61-4097-9E5E-B5C29258DF9F}"/>
          </ac:spMkLst>
        </pc:spChg>
        <pc:spChg chg="mod">
          <ac:chgData name="Manolis Kiagias" userId="c3565f1950a8e34f" providerId="LiveId" clId="{8FC0643A-CCC1-44B7-B4AC-3FB428DB16FA}" dt="2023-05-02T06:31:35.577" v="83" actId="20577"/>
          <ac:spMkLst>
            <pc:docMk/>
            <pc:sldMk cId="879352860" sldId="275"/>
            <ac:spMk id="23" creationId="{7F8A42F7-42E9-4D74-80C3-F7AC2D7A06F8}"/>
          </ac:spMkLst>
        </pc:spChg>
        <pc:spChg chg="mod">
          <ac:chgData name="Manolis Kiagias" userId="c3565f1950a8e34f" providerId="LiveId" clId="{8FC0643A-CCC1-44B7-B4AC-3FB428DB16FA}" dt="2023-05-02T06:31:09.251" v="78" actId="20577"/>
          <ac:spMkLst>
            <pc:docMk/>
            <pc:sldMk cId="879352860" sldId="275"/>
            <ac:spMk id="24" creationId="{99CA2E1A-ACB2-4D0C-9841-68983828E917}"/>
          </ac:spMkLst>
        </pc:spChg>
        <pc:spChg chg="mod">
          <ac:chgData name="Manolis Kiagias" userId="c3565f1950a8e34f" providerId="LiveId" clId="{8FC0643A-CCC1-44B7-B4AC-3FB428DB16FA}" dt="2023-05-02T06:30:28.675" v="70" actId="20577"/>
          <ac:spMkLst>
            <pc:docMk/>
            <pc:sldMk cId="879352860" sldId="275"/>
            <ac:spMk id="25" creationId="{522DD16B-9466-4239-AD42-D16B45C4CD19}"/>
          </ac:spMkLst>
        </pc:spChg>
        <pc:spChg chg="mod">
          <ac:chgData name="Manolis Kiagias" userId="c3565f1950a8e34f" providerId="LiveId" clId="{8FC0643A-CCC1-44B7-B4AC-3FB428DB16FA}" dt="2023-05-02T06:21:25.396" v="11" actId="20577"/>
          <ac:spMkLst>
            <pc:docMk/>
            <pc:sldMk cId="879352860" sldId="275"/>
            <ac:spMk id="26" creationId="{A5B274F9-3D06-42D0-B3F6-D71E1C0CD7A3}"/>
          </ac:spMkLst>
        </pc:spChg>
        <pc:spChg chg="mod">
          <ac:chgData name="Manolis Kiagias" userId="c3565f1950a8e34f" providerId="LiveId" clId="{8FC0643A-CCC1-44B7-B4AC-3FB428DB16FA}" dt="2023-05-02T06:25:07.223" v="59" actId="20577"/>
          <ac:spMkLst>
            <pc:docMk/>
            <pc:sldMk cId="879352860" sldId="275"/>
            <ac:spMk id="28" creationId="{2E8B8A5C-B6D9-4E2B-85C7-20C8CBAD465D}"/>
          </ac:spMkLst>
        </pc:spChg>
        <pc:spChg chg="mod">
          <ac:chgData name="Manolis Kiagias" userId="c3565f1950a8e34f" providerId="LiveId" clId="{8FC0643A-CCC1-44B7-B4AC-3FB428DB16FA}" dt="2023-05-02T06:31:32.723" v="81" actId="20577"/>
          <ac:spMkLst>
            <pc:docMk/>
            <pc:sldMk cId="879352860" sldId="275"/>
            <ac:spMk id="29" creationId="{CEBA7CB0-1523-4F04-B74E-B0E99B8FA169}"/>
          </ac:spMkLst>
        </pc:spChg>
        <pc:spChg chg="mod">
          <ac:chgData name="Manolis Kiagias" userId="c3565f1950a8e34f" providerId="LiveId" clId="{8FC0643A-CCC1-44B7-B4AC-3FB428DB16FA}" dt="2023-05-02T06:30:16.290" v="65" actId="20577"/>
          <ac:spMkLst>
            <pc:docMk/>
            <pc:sldMk cId="879352860" sldId="275"/>
            <ac:spMk id="30" creationId="{6573565C-4F48-4C14-9470-B3478A8B538F}"/>
          </ac:spMkLst>
        </pc:spChg>
        <pc:spChg chg="mod">
          <ac:chgData name="Manolis Kiagias" userId="c3565f1950a8e34f" providerId="LiveId" clId="{8FC0643A-CCC1-44B7-B4AC-3FB428DB16FA}" dt="2023-05-02T06:29:34.721" v="62" actId="20577"/>
          <ac:spMkLst>
            <pc:docMk/>
            <pc:sldMk cId="879352860" sldId="275"/>
            <ac:spMk id="31" creationId="{260B4181-744D-44E6-B07F-583321360078}"/>
          </ac:spMkLst>
        </pc:spChg>
        <pc:spChg chg="mod">
          <ac:chgData name="Manolis Kiagias" userId="c3565f1950a8e34f" providerId="LiveId" clId="{8FC0643A-CCC1-44B7-B4AC-3FB428DB16FA}" dt="2023-05-02T06:27:42.523" v="60" actId="20577"/>
          <ac:spMkLst>
            <pc:docMk/>
            <pc:sldMk cId="879352860" sldId="275"/>
            <ac:spMk id="32" creationId="{C2254C1F-7374-42B6-A679-D92E0E4860EC}"/>
          </ac:spMkLst>
        </pc:spChg>
        <pc:spChg chg="mod">
          <ac:chgData name="Manolis Kiagias" userId="c3565f1950a8e34f" providerId="LiveId" clId="{8FC0643A-CCC1-44B7-B4AC-3FB428DB16FA}" dt="2023-05-02T06:31:03.179" v="77" actId="20577"/>
          <ac:spMkLst>
            <pc:docMk/>
            <pc:sldMk cId="879352860" sldId="275"/>
            <ac:spMk id="33" creationId="{BF955081-BC92-4EC0-BF0C-14DC8955F839}"/>
          </ac:spMkLst>
        </pc:spChg>
      </pc:sldChg>
      <pc:sldChg chg="modSp mod">
        <pc:chgData name="Manolis Kiagias" userId="c3565f1950a8e34f" providerId="LiveId" clId="{8FC0643A-CCC1-44B7-B4AC-3FB428DB16FA}" dt="2023-05-02T06:14:11.451" v="7" actId="20577"/>
        <pc:sldMkLst>
          <pc:docMk/>
          <pc:sldMk cId="506024858" sldId="276"/>
        </pc:sldMkLst>
        <pc:spChg chg="mod">
          <ac:chgData name="Manolis Kiagias" userId="c3565f1950a8e34f" providerId="LiveId" clId="{8FC0643A-CCC1-44B7-B4AC-3FB428DB16FA}" dt="2023-05-02T06:14:11.451" v="7" actId="20577"/>
          <ac:spMkLst>
            <pc:docMk/>
            <pc:sldMk cId="506024858" sldId="276"/>
            <ac:spMk id="36" creationId="{4737C2AD-2956-4D97-B581-466A7AD064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40E3-B672-4844-A722-F5C6239A234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8C20C-1296-7142-B056-FB682DD16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2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5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6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57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3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527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36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866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34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29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92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113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308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95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190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D83B4CB-80F2-42A9-B3A1-D5C16C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l-GR"/>
              <a:t>Click to edit the title text format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F9D2355-EBE0-4993-B212-832887E9F4E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r>
              <a:rPr lang="el-GR"/>
              <a:t>Click to edit the outline text format</a:t>
            </a:r>
          </a:p>
          <a:p>
            <a:pPr lvl="1"/>
            <a:r>
              <a:rPr lang="el-GR"/>
              <a:t>Second Outline Level</a:t>
            </a:r>
          </a:p>
          <a:p>
            <a:pPr lvl="2"/>
            <a:r>
              <a:rPr lang="el-GR"/>
              <a:t>Third Outline Level</a:t>
            </a:r>
          </a:p>
          <a:p>
            <a:pPr lvl="3"/>
            <a:r>
              <a:rPr lang="el-GR"/>
              <a:t>Fourth Outline Level</a:t>
            </a:r>
          </a:p>
          <a:p>
            <a:pPr lvl="4"/>
            <a:r>
              <a:rPr lang="el-GR"/>
              <a:t>Fifth Outline Level</a:t>
            </a:r>
          </a:p>
          <a:p>
            <a:pPr lvl="5"/>
            <a:r>
              <a:rPr lang="el-GR"/>
              <a:t>Sixth Outline Level</a:t>
            </a:r>
          </a:p>
          <a:p>
            <a:pPr lvl="6"/>
            <a:r>
              <a:rPr lang="el-GR"/>
              <a:t>Seventh Outline Level</a:t>
            </a:r>
          </a:p>
        </p:txBody>
      </p:sp>
      <p:sp>
        <p:nvSpPr>
          <p:cNvPr id="2" name="PlaceHolder 3">
            <a:extLst>
              <a:ext uri="{FF2B5EF4-FFF2-40B4-BE49-F238E27FC236}">
                <a16:creationId xmlns:a16="http://schemas.microsoft.com/office/drawing/2014/main" id="{026C2456-2CE1-477B-BA1A-7A015DA7A3E3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&lt;date/time&gt;</a:t>
            </a: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081019E4-93F1-4967-8A6E-7F911BA32D20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&lt;footer&gt;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869EDB64-5E42-4185-BEE8-3506421B985D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17D7A4FC-AB5F-4751-B79B-8F0C03F9DE8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0">
            <a:extLst>
              <a:ext uri="{FF2B5EF4-FFF2-40B4-BE49-F238E27FC236}">
                <a16:creationId xmlns:a16="http://schemas.microsoft.com/office/drawing/2014/main" id="{1371D5AC-5E95-4B1A-86AB-D01793A7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03238"/>
            <a:ext cx="8640763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Shape 1">
            <a:extLst>
              <a:ext uri="{FF2B5EF4-FFF2-40B4-BE49-F238E27FC236}">
                <a16:creationId xmlns:a16="http://schemas.microsoft.com/office/drawing/2014/main" id="{3A794FA1-9BAA-4DB2-9539-54C4D310AEDB}"/>
              </a:ext>
            </a:extLst>
          </p:cNvPr>
          <p:cNvSpPr txBox="1"/>
          <p:nvPr/>
        </p:nvSpPr>
        <p:spPr>
          <a:xfrm>
            <a:off x="431800" y="5081588"/>
            <a:ext cx="8348663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http://www.schoolspace.gr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43" name="TextShape 2">
            <a:extLst>
              <a:ext uri="{FF2B5EF4-FFF2-40B4-BE49-F238E27FC236}">
                <a16:creationId xmlns:a16="http://schemas.microsoft.com/office/drawing/2014/main" id="{A6494467-51D5-481E-9760-6792198B6F61}"/>
              </a:ext>
            </a:extLst>
          </p:cNvPr>
          <p:cNvSpPr txBox="1"/>
          <p:nvPr/>
        </p:nvSpPr>
        <p:spPr>
          <a:xfrm>
            <a:off x="261720" y="4676421"/>
            <a:ext cx="8348662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facebook.com/schoolspace.chania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34CDCC5E-D478-4DE2-BCA3-A44E6EEE62D5}"/>
              </a:ext>
            </a:extLst>
          </p:cNvPr>
          <p:cNvSpPr txBox="1"/>
          <p:nvPr/>
        </p:nvSpPr>
        <p:spPr>
          <a:xfrm>
            <a:off x="261720" y="2668680"/>
            <a:ext cx="8568000" cy="1611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cs typeface="Arial" pitchFamily="2"/>
              </a:defRPr>
            </a:lvl1pPr>
          </a:lstStyle>
          <a:p>
            <a:r>
              <a:rPr lang="el-GR"/>
              <a:t>Ζάρι</a:t>
            </a:r>
          </a:p>
          <a:p>
            <a:r>
              <a:rPr lang="el-GR"/>
              <a:t>Η πρώτη μας εφαρμογή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>
                <a:solidFill>
                  <a:srgbClr val="FFFFFF"/>
                </a:solidFill>
              </a:rPr>
              <a:t>Pins </a:t>
            </a:r>
            <a:r>
              <a:rPr lang="el-GR" altLang="el-GR" sz="2800">
                <a:solidFill>
                  <a:srgbClr val="FFFFFF"/>
                </a:solidFill>
              </a:rPr>
              <a:t>για κάθε περίπτωση!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139EC-21A6-4399-A635-1375801036F0}"/>
              </a:ext>
            </a:extLst>
          </p:cNvPr>
          <p:cNvSpPr txBox="1"/>
          <p:nvPr/>
        </p:nvSpPr>
        <p:spPr>
          <a:xfrm>
            <a:off x="334123" y="864761"/>
            <a:ext cx="8475754" cy="2308324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1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2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3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27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4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5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27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6 =&gt;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10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21 + </a:t>
            </a:r>
            <a:r>
              <a:rPr lang="el-GR" sz="240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6D812-2BB0-4E22-8507-748BBCF92901}"/>
              </a:ext>
            </a:extLst>
          </p:cNvPr>
          <p:cNvGrpSpPr/>
          <p:nvPr/>
        </p:nvGrpSpPr>
        <p:grpSpPr>
          <a:xfrm>
            <a:off x="424096" y="3304514"/>
            <a:ext cx="8115808" cy="3197496"/>
            <a:chOff x="650433" y="3395825"/>
            <a:chExt cx="8115808" cy="31974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006C6B-9B1C-4061-BDD0-67FCC57AB202}"/>
                </a:ext>
              </a:extLst>
            </p:cNvPr>
            <p:cNvGrpSpPr/>
            <p:nvPr/>
          </p:nvGrpSpPr>
          <p:grpSpPr>
            <a:xfrm>
              <a:off x="650433" y="3395825"/>
              <a:ext cx="4777094" cy="1493694"/>
              <a:chOff x="2179194" y="3304514"/>
              <a:chExt cx="4777094" cy="14936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D6FF4F-21CE-4DD8-9533-E859687B42C2}"/>
                  </a:ext>
                </a:extLst>
              </p:cNvPr>
              <p:cNvSpPr/>
              <p:nvPr/>
            </p:nvSpPr>
            <p:spPr>
              <a:xfrm>
                <a:off x="2179194" y="3304514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800197-DF2C-47CA-8527-5B3B18ACB0F8}"/>
                  </a:ext>
                </a:extLst>
              </p:cNvPr>
              <p:cNvSpPr/>
              <p:nvPr/>
            </p:nvSpPr>
            <p:spPr>
              <a:xfrm>
                <a:off x="2790046" y="3920310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7DD925-8000-4627-8F93-0A026B2C39C3}"/>
                  </a:ext>
                </a:extLst>
              </p:cNvPr>
              <p:cNvSpPr/>
              <p:nvPr/>
            </p:nvSpPr>
            <p:spPr>
              <a:xfrm>
                <a:off x="3839482" y="3305209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5069AC-9435-4D02-8A96-30D009364EFE}"/>
                  </a:ext>
                </a:extLst>
              </p:cNvPr>
              <p:cNvSpPr/>
              <p:nvPr/>
            </p:nvSpPr>
            <p:spPr>
              <a:xfrm>
                <a:off x="3998581" y="439109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5EF7102-F563-4491-A61D-B1485B0AC22F}"/>
                  </a:ext>
                </a:extLst>
              </p:cNvPr>
              <p:cNvSpPr/>
              <p:nvPr/>
            </p:nvSpPr>
            <p:spPr>
              <a:xfrm>
                <a:off x="4916438" y="343352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FACCC-5900-47C8-B8F3-2E6900BD9D22}"/>
                  </a:ext>
                </a:extLst>
              </p:cNvPr>
              <p:cNvSpPr/>
              <p:nvPr/>
            </p:nvSpPr>
            <p:spPr>
              <a:xfrm>
                <a:off x="5473176" y="3304514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1FBC93-742B-4BB0-9D3D-F23FB693223C}"/>
                  </a:ext>
                </a:extLst>
              </p:cNvPr>
              <p:cNvSpPr/>
              <p:nvPr/>
            </p:nvSpPr>
            <p:spPr>
              <a:xfrm>
                <a:off x="5658869" y="4380983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E0D871C-D913-4747-8CB8-8A1BA9F3D4FB}"/>
                  </a:ext>
                </a:extLst>
              </p:cNvPr>
              <p:cNvSpPr/>
              <p:nvPr/>
            </p:nvSpPr>
            <p:spPr>
              <a:xfrm>
                <a:off x="6580220" y="3426184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4E31DF-D61D-4BA5-998E-8A137526988E}"/>
                  </a:ext>
                </a:extLst>
              </p:cNvPr>
              <p:cNvSpPr/>
              <p:nvPr/>
            </p:nvSpPr>
            <p:spPr>
              <a:xfrm>
                <a:off x="6084028" y="3920310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45B757-8675-4986-9722-D0C33972B1F3}"/>
                </a:ext>
              </a:extLst>
            </p:cNvPr>
            <p:cNvGrpSpPr/>
            <p:nvPr/>
          </p:nvGrpSpPr>
          <p:grpSpPr>
            <a:xfrm>
              <a:off x="3980629" y="5100322"/>
              <a:ext cx="4785612" cy="1492999"/>
              <a:chOff x="2179194" y="5024387"/>
              <a:chExt cx="4785612" cy="1492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D33AB0-25F3-4D9B-94DA-87489746C7D8}"/>
                  </a:ext>
                </a:extLst>
              </p:cNvPr>
              <p:cNvSpPr/>
              <p:nvPr/>
            </p:nvSpPr>
            <p:spPr>
              <a:xfrm>
                <a:off x="2179194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7D7DCB6-4DA4-4FD7-A0FC-2AFA64974A81}"/>
                  </a:ext>
                </a:extLst>
              </p:cNvPr>
              <p:cNvSpPr/>
              <p:nvPr/>
            </p:nvSpPr>
            <p:spPr>
              <a:xfrm>
                <a:off x="2338294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40A4760-3602-4391-8DE0-A3CB1BBA34E4}"/>
                  </a:ext>
                </a:extLst>
              </p:cNvPr>
              <p:cNvSpPr/>
              <p:nvPr/>
            </p:nvSpPr>
            <p:spPr>
              <a:xfrm>
                <a:off x="3256179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CD1121-D651-4008-95FF-B1BF64797371}"/>
                  </a:ext>
                </a:extLst>
              </p:cNvPr>
              <p:cNvSpPr/>
              <p:nvPr/>
            </p:nvSpPr>
            <p:spPr>
              <a:xfrm>
                <a:off x="3256151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29DE82-FC44-4B8C-8FFD-E644B9B0317A}"/>
                  </a:ext>
                </a:extLst>
              </p:cNvPr>
              <p:cNvSpPr/>
              <p:nvPr/>
            </p:nvSpPr>
            <p:spPr>
              <a:xfrm>
                <a:off x="2338294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61E909-04C9-40D1-B44B-D158E4EB03E7}"/>
                  </a:ext>
                </a:extLst>
              </p:cNvPr>
              <p:cNvSpPr/>
              <p:nvPr/>
            </p:nvSpPr>
            <p:spPr>
              <a:xfrm>
                <a:off x="3839482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46B35E-1FD3-452B-B45E-5039AFD4086E}"/>
                  </a:ext>
                </a:extLst>
              </p:cNvPr>
              <p:cNvSpPr/>
              <p:nvPr/>
            </p:nvSpPr>
            <p:spPr>
              <a:xfrm>
                <a:off x="3998582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2646A47-AF9D-4315-AE82-C0E08986BE82}"/>
                  </a:ext>
                </a:extLst>
              </p:cNvPr>
              <p:cNvSpPr/>
              <p:nvPr/>
            </p:nvSpPr>
            <p:spPr>
              <a:xfrm>
                <a:off x="4916467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16FA5A-2482-4CCC-9BB6-F4AE0A60A1CB}"/>
                  </a:ext>
                </a:extLst>
              </p:cNvPr>
              <p:cNvSpPr/>
              <p:nvPr/>
            </p:nvSpPr>
            <p:spPr>
              <a:xfrm>
                <a:off x="4916438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1D09662-BB32-445B-890C-8A934AE3B212}"/>
                  </a:ext>
                </a:extLst>
              </p:cNvPr>
              <p:cNvSpPr/>
              <p:nvPr/>
            </p:nvSpPr>
            <p:spPr>
              <a:xfrm>
                <a:off x="3998581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7A86CA-5CB1-42AD-8180-FA7DC0C56E2B}"/>
                  </a:ext>
                </a:extLst>
              </p:cNvPr>
              <p:cNvSpPr/>
              <p:nvPr/>
            </p:nvSpPr>
            <p:spPr>
              <a:xfrm>
                <a:off x="4450334" y="5640183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DE0532-0630-452A-85DE-B89080405C30}"/>
                  </a:ext>
                </a:extLst>
              </p:cNvPr>
              <p:cNvSpPr/>
              <p:nvPr/>
            </p:nvSpPr>
            <p:spPr>
              <a:xfrm>
                <a:off x="5481694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219DC36-BE15-409E-900A-EF1CF321C891}"/>
                  </a:ext>
                </a:extLst>
              </p:cNvPr>
              <p:cNvSpPr/>
              <p:nvPr/>
            </p:nvSpPr>
            <p:spPr>
              <a:xfrm>
                <a:off x="5640794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5F6A849-8CA8-4297-AF5E-7EE14C6905B8}"/>
                  </a:ext>
                </a:extLst>
              </p:cNvPr>
              <p:cNvSpPr/>
              <p:nvPr/>
            </p:nvSpPr>
            <p:spPr>
              <a:xfrm>
                <a:off x="6558679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AF08FE5-0649-4DC0-A214-DBA38CB29BA9}"/>
                  </a:ext>
                </a:extLst>
              </p:cNvPr>
              <p:cNvSpPr/>
              <p:nvPr/>
            </p:nvSpPr>
            <p:spPr>
              <a:xfrm>
                <a:off x="6558650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A9727E9-4244-4EC8-8904-349CB56AEAC4}"/>
                  </a:ext>
                </a:extLst>
              </p:cNvPr>
              <p:cNvSpPr/>
              <p:nvPr/>
            </p:nvSpPr>
            <p:spPr>
              <a:xfrm>
                <a:off x="5640793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A93374C-7C07-400A-A9ED-AE4537077D01}"/>
                  </a:ext>
                </a:extLst>
              </p:cNvPr>
              <p:cNvSpPr/>
              <p:nvPr/>
            </p:nvSpPr>
            <p:spPr>
              <a:xfrm>
                <a:off x="5640792" y="5640182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56BD98-A764-4196-AE25-DAC72722D8E2}"/>
                  </a:ext>
                </a:extLst>
              </p:cNvPr>
              <p:cNvSpPr/>
              <p:nvPr/>
            </p:nvSpPr>
            <p:spPr>
              <a:xfrm>
                <a:off x="6558650" y="564483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6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Όλοι οι συνδυασμοί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D6AA5-C1D6-4DA6-8FE2-1024CCFF24BA}"/>
              </a:ext>
            </a:extLst>
          </p:cNvPr>
          <p:cNvSpPr/>
          <p:nvPr/>
        </p:nvSpPr>
        <p:spPr>
          <a:xfrm>
            <a:off x="288000" y="86008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11EE0-3A85-4A55-90ED-A0C3C5D6B615}"/>
              </a:ext>
            </a:extLst>
          </p:cNvPr>
          <p:cNvSpPr/>
          <p:nvPr/>
        </p:nvSpPr>
        <p:spPr>
          <a:xfrm>
            <a:off x="1377534" y="195843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15</a:t>
            </a:r>
            <a:endParaRPr lang="el-GR" sz="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0ADFA-D2F6-4636-87FF-75523F1A24F5}"/>
              </a:ext>
            </a:extLst>
          </p:cNvPr>
          <p:cNvSpPr/>
          <p:nvPr/>
        </p:nvSpPr>
        <p:spPr>
          <a:xfrm>
            <a:off x="3249338" y="86132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4D186-04CB-4D6D-A4C4-B7C424B9DC44}"/>
              </a:ext>
            </a:extLst>
          </p:cNvPr>
          <p:cNvSpPr/>
          <p:nvPr/>
        </p:nvSpPr>
        <p:spPr>
          <a:xfrm>
            <a:off x="3533112" y="2798140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16</a:t>
            </a:r>
            <a:endParaRPr lang="el-GR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B20645-15A6-43E4-9DA7-795DCA4CC802}"/>
              </a:ext>
            </a:extLst>
          </p:cNvPr>
          <p:cNvSpPr/>
          <p:nvPr/>
        </p:nvSpPr>
        <p:spPr>
          <a:xfrm>
            <a:off x="5170230" y="1090190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4</a:t>
            </a:r>
            <a:endParaRPr lang="el-GR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EB2B3-71F7-470A-9797-35A6D97CF9AC}"/>
              </a:ext>
            </a:extLst>
          </p:cNvPr>
          <p:cNvSpPr/>
          <p:nvPr/>
        </p:nvSpPr>
        <p:spPr>
          <a:xfrm>
            <a:off x="6163243" y="86008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858EF0-904D-494F-BDBE-E2914C62489B}"/>
              </a:ext>
            </a:extLst>
          </p:cNvPr>
          <p:cNvSpPr/>
          <p:nvPr/>
        </p:nvSpPr>
        <p:spPr>
          <a:xfrm>
            <a:off x="6494451" y="278010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16</a:t>
            </a:r>
            <a:endParaRPr lang="el-GR" sz="9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ED8705-11BA-4CF8-92FF-905F42911222}"/>
              </a:ext>
            </a:extLst>
          </p:cNvPr>
          <p:cNvSpPr/>
          <p:nvPr/>
        </p:nvSpPr>
        <p:spPr>
          <a:xfrm>
            <a:off x="8137800" y="1077094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4</a:t>
            </a:r>
            <a:endParaRPr lang="el-GR" sz="9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53C216-92BB-412C-9FB3-D11128E6CE91}"/>
              </a:ext>
            </a:extLst>
          </p:cNvPr>
          <p:cNvSpPr/>
          <p:nvPr/>
        </p:nvSpPr>
        <p:spPr>
          <a:xfrm>
            <a:off x="7252777" y="195843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15</a:t>
            </a:r>
            <a:endParaRPr lang="el-GR" sz="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43200-2236-424E-8EDE-C4C739E69D64}"/>
              </a:ext>
            </a:extLst>
          </p:cNvPr>
          <p:cNvSpPr/>
          <p:nvPr/>
        </p:nvSpPr>
        <p:spPr>
          <a:xfrm>
            <a:off x="288000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8D4052-31BC-4BEC-8B88-E212F4495443}"/>
              </a:ext>
            </a:extLst>
          </p:cNvPr>
          <p:cNvSpPr/>
          <p:nvPr/>
        </p:nvSpPr>
        <p:spPr>
          <a:xfrm>
            <a:off x="571776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10</a:t>
            </a:r>
            <a:endParaRPr lang="el-GR" sz="9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BFAEE3-4C33-4CF5-B29E-2A1DFF35B460}"/>
              </a:ext>
            </a:extLst>
          </p:cNvPr>
          <p:cNvSpPr/>
          <p:nvPr/>
        </p:nvSpPr>
        <p:spPr>
          <a:xfrm>
            <a:off x="2208943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28</a:t>
            </a:r>
            <a:endParaRPr lang="el-GR" sz="9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E28A23-7ABC-4D97-8722-6303F70958F7}"/>
              </a:ext>
            </a:extLst>
          </p:cNvPr>
          <p:cNvSpPr/>
          <p:nvPr/>
        </p:nvSpPr>
        <p:spPr>
          <a:xfrm>
            <a:off x="2208892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4</a:t>
            </a:r>
            <a:endParaRPr lang="el-GR" sz="9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1278C2-9251-4ACC-A0CA-DDA5636586D0}"/>
              </a:ext>
            </a:extLst>
          </p:cNvPr>
          <p:cNvSpPr/>
          <p:nvPr/>
        </p:nvSpPr>
        <p:spPr>
          <a:xfrm>
            <a:off x="571775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16</a:t>
            </a:r>
            <a:endParaRPr lang="el-GR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4FB479-A4D4-4C20-A756-D4C6E443EEBC}"/>
              </a:ext>
            </a:extLst>
          </p:cNvPr>
          <p:cNvSpPr/>
          <p:nvPr/>
        </p:nvSpPr>
        <p:spPr>
          <a:xfrm>
            <a:off x="3249338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6C2F41-AB61-4097-9E5E-B5C29258DF9F}"/>
              </a:ext>
            </a:extLst>
          </p:cNvPr>
          <p:cNvSpPr/>
          <p:nvPr/>
        </p:nvSpPr>
        <p:spPr>
          <a:xfrm>
            <a:off x="3533114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10</a:t>
            </a:r>
            <a:endParaRPr lang="el-GR" sz="9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8A42F7-42E9-4D74-80C3-F7AC2D7A06F8}"/>
              </a:ext>
            </a:extLst>
          </p:cNvPr>
          <p:cNvSpPr/>
          <p:nvPr/>
        </p:nvSpPr>
        <p:spPr>
          <a:xfrm>
            <a:off x="5170281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28</a:t>
            </a:r>
            <a:endParaRPr lang="el-GR" sz="9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CA2E1A-ACB2-4D0C-9841-68983828E917}"/>
              </a:ext>
            </a:extLst>
          </p:cNvPr>
          <p:cNvSpPr/>
          <p:nvPr/>
        </p:nvSpPr>
        <p:spPr>
          <a:xfrm>
            <a:off x="5170230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4</a:t>
            </a:r>
            <a:endParaRPr lang="el-GR" sz="9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2DD16B-9466-4239-AD42-D16B45C4CD19}"/>
              </a:ext>
            </a:extLst>
          </p:cNvPr>
          <p:cNvSpPr/>
          <p:nvPr/>
        </p:nvSpPr>
        <p:spPr>
          <a:xfrm>
            <a:off x="3533113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16</a:t>
            </a:r>
            <a:endParaRPr lang="el-GR"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B274F9-3D06-42D0-B3F6-D71E1C0CD7A3}"/>
              </a:ext>
            </a:extLst>
          </p:cNvPr>
          <p:cNvSpPr/>
          <p:nvPr/>
        </p:nvSpPr>
        <p:spPr>
          <a:xfrm>
            <a:off x="4338872" y="502604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15</a:t>
            </a:r>
            <a:endParaRPr lang="el-GR" sz="9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180AC-3500-4D80-A8DF-A6034E99D256}"/>
              </a:ext>
            </a:extLst>
          </p:cNvPr>
          <p:cNvSpPr/>
          <p:nvPr/>
        </p:nvSpPr>
        <p:spPr>
          <a:xfrm>
            <a:off x="6178436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8B8A5C-B6D9-4E2B-85C7-20C8CBAD465D}"/>
              </a:ext>
            </a:extLst>
          </p:cNvPr>
          <p:cNvSpPr/>
          <p:nvPr/>
        </p:nvSpPr>
        <p:spPr>
          <a:xfrm>
            <a:off x="6462212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10</a:t>
            </a:r>
            <a:endParaRPr lang="el-GR" sz="9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BA7CB0-1523-4F04-B74E-B0E99B8FA169}"/>
              </a:ext>
            </a:extLst>
          </p:cNvPr>
          <p:cNvSpPr/>
          <p:nvPr/>
        </p:nvSpPr>
        <p:spPr>
          <a:xfrm>
            <a:off x="8099379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28</a:t>
            </a:r>
            <a:endParaRPr lang="el-GR" sz="9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73565C-4F48-4C14-9470-B3478A8B538F}"/>
              </a:ext>
            </a:extLst>
          </p:cNvPr>
          <p:cNvSpPr/>
          <p:nvPr/>
        </p:nvSpPr>
        <p:spPr>
          <a:xfrm>
            <a:off x="8099328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4</a:t>
            </a:r>
            <a:endParaRPr lang="el-GR" sz="9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0B4181-744D-44E6-B07F-583321360078}"/>
              </a:ext>
            </a:extLst>
          </p:cNvPr>
          <p:cNvSpPr/>
          <p:nvPr/>
        </p:nvSpPr>
        <p:spPr>
          <a:xfrm>
            <a:off x="6462211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16</a:t>
            </a:r>
            <a:endParaRPr lang="el-GR" sz="9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254C1F-7374-42B6-A679-D92E0E4860EC}"/>
              </a:ext>
            </a:extLst>
          </p:cNvPr>
          <p:cNvSpPr/>
          <p:nvPr/>
        </p:nvSpPr>
        <p:spPr>
          <a:xfrm>
            <a:off x="6462209" y="5026047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6</a:t>
            </a:r>
            <a:endParaRPr lang="el-GR" sz="9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955081-BC92-4EC0-BF0C-14DC8955F839}"/>
              </a:ext>
            </a:extLst>
          </p:cNvPr>
          <p:cNvSpPr/>
          <p:nvPr/>
        </p:nvSpPr>
        <p:spPr>
          <a:xfrm>
            <a:off x="8099327" y="5034347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27</a:t>
            </a:r>
            <a:endParaRPr lang="el-GR" sz="900"/>
          </a:p>
        </p:txBody>
      </p:sp>
    </p:spTree>
    <p:extLst>
      <p:ext uri="{BB962C8B-B14F-4D97-AF65-F5344CB8AC3E}">
        <p14:creationId xmlns:p14="http://schemas.microsoft.com/office/powerpoint/2010/main" val="87935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Με την πλακέτα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147962-0DBD-4FEA-B76E-ADA386350B21}"/>
              </a:ext>
            </a:extLst>
          </p:cNvPr>
          <p:cNvGrpSpPr/>
          <p:nvPr/>
        </p:nvGrpSpPr>
        <p:grpSpPr>
          <a:xfrm>
            <a:off x="681361" y="875533"/>
            <a:ext cx="2379432" cy="2947972"/>
            <a:chOff x="4717825" y="1026220"/>
            <a:chExt cx="4255942" cy="52728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8DCBE-2EB7-4346-88A3-EB89B7ECF2AD}"/>
                </a:ext>
              </a:extLst>
            </p:cNvPr>
            <p:cNvGrpSpPr/>
            <p:nvPr/>
          </p:nvGrpSpPr>
          <p:grpSpPr>
            <a:xfrm>
              <a:off x="4717825" y="1026220"/>
              <a:ext cx="2645323" cy="2662958"/>
              <a:chOff x="288000" y="860080"/>
              <a:chExt cx="2645323" cy="26629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BD6AA5-C1D6-4DA6-8FE2-1024CCFF24BA}"/>
                  </a:ext>
                </a:extLst>
              </p:cNvPr>
              <p:cNvSpPr/>
              <p:nvPr/>
            </p:nvSpPr>
            <p:spPr>
              <a:xfrm>
                <a:off x="288000" y="86008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8B11EE0-3A85-4A55-90ED-A0C3C5D6B615}"/>
                  </a:ext>
                </a:extLst>
              </p:cNvPr>
              <p:cNvSpPr/>
              <p:nvPr/>
            </p:nvSpPr>
            <p:spPr>
              <a:xfrm>
                <a:off x="1377534" y="195843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25</a:t>
                </a:r>
                <a:endParaRPr lang="el-GR" sz="9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129C81-EC2B-4160-B96C-AA8A6A6C446F}"/>
                </a:ext>
              </a:extLst>
            </p:cNvPr>
            <p:cNvGrpSpPr/>
            <p:nvPr/>
          </p:nvGrpSpPr>
          <p:grpSpPr>
            <a:xfrm>
              <a:off x="5031377" y="1438832"/>
              <a:ext cx="2645323" cy="2662958"/>
              <a:chOff x="3249338" y="861320"/>
              <a:chExt cx="2645323" cy="266295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B0ADFA-D2F6-4636-87FF-75523F1A24F5}"/>
                  </a:ext>
                </a:extLst>
              </p:cNvPr>
              <p:cNvSpPr/>
              <p:nvPr/>
            </p:nvSpPr>
            <p:spPr>
              <a:xfrm>
                <a:off x="3249338" y="86132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64D186-04CB-4D6D-A4C4-B7C424B9DC44}"/>
                  </a:ext>
                </a:extLst>
              </p:cNvPr>
              <p:cNvSpPr/>
              <p:nvPr/>
            </p:nvSpPr>
            <p:spPr>
              <a:xfrm>
                <a:off x="3533112" y="2798140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15</a:t>
                </a:r>
                <a:endParaRPr lang="el-GR" sz="9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B20645-15A6-43E4-9DA7-795DCA4CC802}"/>
                  </a:ext>
                </a:extLst>
              </p:cNvPr>
              <p:cNvSpPr/>
              <p:nvPr/>
            </p:nvSpPr>
            <p:spPr>
              <a:xfrm>
                <a:off x="5170230" y="1090190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27</a:t>
                </a:r>
                <a:endParaRPr lang="el-GR" sz="9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69814-CC90-4E16-A1D7-2D6CCCEEE75B}"/>
                </a:ext>
              </a:extLst>
            </p:cNvPr>
            <p:cNvGrpSpPr/>
            <p:nvPr/>
          </p:nvGrpSpPr>
          <p:grpSpPr>
            <a:xfrm>
              <a:off x="5289555" y="1999977"/>
              <a:ext cx="2645323" cy="2662958"/>
              <a:chOff x="6163243" y="860080"/>
              <a:chExt cx="2645323" cy="26629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FEB2B3-71F7-470A-9797-35A6D97CF9AC}"/>
                  </a:ext>
                </a:extLst>
              </p:cNvPr>
              <p:cNvSpPr/>
              <p:nvPr/>
            </p:nvSpPr>
            <p:spPr>
              <a:xfrm>
                <a:off x="6163243" y="86008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C858EF0-904D-494F-BDBE-E2914C62489B}"/>
                  </a:ext>
                </a:extLst>
              </p:cNvPr>
              <p:cNvSpPr/>
              <p:nvPr/>
            </p:nvSpPr>
            <p:spPr>
              <a:xfrm>
                <a:off x="6494451" y="278010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15</a:t>
                </a:r>
                <a:endParaRPr lang="el-GR" sz="9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ED8705-11BA-4CF8-92FF-905F42911222}"/>
                  </a:ext>
                </a:extLst>
              </p:cNvPr>
              <p:cNvSpPr/>
              <p:nvPr/>
            </p:nvSpPr>
            <p:spPr>
              <a:xfrm>
                <a:off x="8137800" y="1077094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27</a:t>
                </a:r>
                <a:endParaRPr lang="el-GR" sz="9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53C216-92BB-412C-9FB3-D11128E6CE91}"/>
                  </a:ext>
                </a:extLst>
              </p:cNvPr>
              <p:cNvSpPr/>
              <p:nvPr/>
            </p:nvSpPr>
            <p:spPr>
              <a:xfrm>
                <a:off x="7252777" y="195843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25</a:t>
                </a:r>
                <a:endParaRPr lang="el-GR" sz="9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12914A-9503-4300-9A36-8912F9B85C99}"/>
                </a:ext>
              </a:extLst>
            </p:cNvPr>
            <p:cNvGrpSpPr/>
            <p:nvPr/>
          </p:nvGrpSpPr>
          <p:grpSpPr>
            <a:xfrm>
              <a:off x="5562970" y="2621106"/>
              <a:ext cx="2645323" cy="2662958"/>
              <a:chOff x="288000" y="3927696"/>
              <a:chExt cx="2645323" cy="266295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B043200-2236-424E-8EDE-C4C739E69D64}"/>
                  </a:ext>
                </a:extLst>
              </p:cNvPr>
              <p:cNvSpPr/>
              <p:nvPr/>
            </p:nvSpPr>
            <p:spPr>
              <a:xfrm>
                <a:off x="288000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8D4052-31BC-4BEC-8B88-E212F4495443}"/>
                  </a:ext>
                </a:extLst>
              </p:cNvPr>
              <p:cNvSpPr/>
              <p:nvPr/>
            </p:nvSpPr>
            <p:spPr>
              <a:xfrm>
                <a:off x="571776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6</a:t>
                </a:r>
                <a:endParaRPr lang="el-GR" sz="9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FAEE3-4C33-4CF5-B29E-2A1DFF35B460}"/>
                  </a:ext>
                </a:extLst>
              </p:cNvPr>
              <p:cNvSpPr/>
              <p:nvPr/>
            </p:nvSpPr>
            <p:spPr>
              <a:xfrm>
                <a:off x="2208943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16</a:t>
                </a:r>
                <a:endParaRPr lang="el-GR" sz="9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1E28A23-7ABC-4D97-8722-6303F70958F7}"/>
                  </a:ext>
                </a:extLst>
              </p:cNvPr>
              <p:cNvSpPr/>
              <p:nvPr/>
            </p:nvSpPr>
            <p:spPr>
              <a:xfrm>
                <a:off x="2208892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27</a:t>
                </a:r>
                <a:endParaRPr lang="el-GR" sz="9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11278C2-9251-4ACC-A0CA-DDA5636586D0}"/>
                  </a:ext>
                </a:extLst>
              </p:cNvPr>
              <p:cNvSpPr/>
              <p:nvPr/>
            </p:nvSpPr>
            <p:spPr>
              <a:xfrm>
                <a:off x="571775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15</a:t>
                </a:r>
                <a:endParaRPr lang="el-GR" sz="9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E220931-2C65-4787-BD18-82A546144F2D}"/>
                </a:ext>
              </a:extLst>
            </p:cNvPr>
            <p:cNvGrpSpPr/>
            <p:nvPr/>
          </p:nvGrpSpPr>
          <p:grpSpPr>
            <a:xfrm>
              <a:off x="5949739" y="3192644"/>
              <a:ext cx="2645323" cy="2662958"/>
              <a:chOff x="3249338" y="3927696"/>
              <a:chExt cx="2645323" cy="26629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4FB479-A4D4-4C20-A756-D4C6E443EEBC}"/>
                  </a:ext>
                </a:extLst>
              </p:cNvPr>
              <p:cNvSpPr/>
              <p:nvPr/>
            </p:nvSpPr>
            <p:spPr>
              <a:xfrm>
                <a:off x="3249338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F6C2F41-AB61-4097-9E5E-B5C29258DF9F}"/>
                  </a:ext>
                </a:extLst>
              </p:cNvPr>
              <p:cNvSpPr/>
              <p:nvPr/>
            </p:nvSpPr>
            <p:spPr>
              <a:xfrm>
                <a:off x="3533114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6</a:t>
                </a:r>
                <a:endParaRPr lang="el-GR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F8A42F7-42E9-4D74-80C3-F7AC2D7A06F8}"/>
                  </a:ext>
                </a:extLst>
              </p:cNvPr>
              <p:cNvSpPr/>
              <p:nvPr/>
            </p:nvSpPr>
            <p:spPr>
              <a:xfrm>
                <a:off x="5170281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16</a:t>
                </a:r>
                <a:endParaRPr lang="el-GR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9CA2E1A-ACB2-4D0C-9841-68983828E917}"/>
                  </a:ext>
                </a:extLst>
              </p:cNvPr>
              <p:cNvSpPr/>
              <p:nvPr/>
            </p:nvSpPr>
            <p:spPr>
              <a:xfrm>
                <a:off x="5170230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27</a:t>
                </a:r>
                <a:endParaRPr lang="el-GR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2DD16B-9466-4239-AD42-D16B45C4CD19}"/>
                  </a:ext>
                </a:extLst>
              </p:cNvPr>
              <p:cNvSpPr/>
              <p:nvPr/>
            </p:nvSpPr>
            <p:spPr>
              <a:xfrm>
                <a:off x="3533113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15</a:t>
                </a:r>
                <a:endParaRPr lang="el-GR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5B274F9-3D06-42D0-B3F6-D71E1C0CD7A3}"/>
                  </a:ext>
                </a:extLst>
              </p:cNvPr>
              <p:cNvSpPr/>
              <p:nvPr/>
            </p:nvSpPr>
            <p:spPr>
              <a:xfrm>
                <a:off x="4338872" y="502604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25</a:t>
                </a:r>
                <a:endParaRPr lang="el-GR" sz="9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05A884-C86C-498A-A14E-CEABA64EF44F}"/>
                </a:ext>
              </a:extLst>
            </p:cNvPr>
            <p:cNvGrpSpPr/>
            <p:nvPr/>
          </p:nvGrpSpPr>
          <p:grpSpPr>
            <a:xfrm>
              <a:off x="6328444" y="3636115"/>
              <a:ext cx="2645323" cy="2662958"/>
              <a:chOff x="6178436" y="3927696"/>
              <a:chExt cx="2645323" cy="266295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5180AC-3500-4D80-A8DF-A6034E99D256}"/>
                  </a:ext>
                </a:extLst>
              </p:cNvPr>
              <p:cNvSpPr/>
              <p:nvPr/>
            </p:nvSpPr>
            <p:spPr>
              <a:xfrm>
                <a:off x="6178436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44D1827-F9F9-405F-8D7D-E9BF9615A352}"/>
                  </a:ext>
                </a:extLst>
              </p:cNvPr>
              <p:cNvGrpSpPr/>
              <p:nvPr/>
            </p:nvGrpSpPr>
            <p:grpSpPr>
              <a:xfrm>
                <a:off x="6462209" y="4211236"/>
                <a:ext cx="2103423" cy="2112475"/>
                <a:chOff x="6462209" y="4211236"/>
                <a:chExt cx="2103423" cy="2112475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E8B8A5C-B6D9-4E2B-85C7-20C8CBAD465D}"/>
                    </a:ext>
                  </a:extLst>
                </p:cNvPr>
                <p:cNvSpPr/>
                <p:nvPr/>
              </p:nvSpPr>
              <p:spPr>
                <a:xfrm>
                  <a:off x="6462212" y="4211236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6</a:t>
                  </a:r>
                  <a:endParaRPr lang="el-GR" sz="9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EBA7CB0-1523-4F04-B74E-B0E99B8FA169}"/>
                    </a:ext>
                  </a:extLst>
                </p:cNvPr>
                <p:cNvSpPr/>
                <p:nvPr/>
              </p:nvSpPr>
              <p:spPr>
                <a:xfrm>
                  <a:off x="8099379" y="5857458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16</a:t>
                  </a:r>
                  <a:endParaRPr lang="el-GR" sz="9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573565C-4F48-4C14-9470-B3478A8B538F}"/>
                    </a:ext>
                  </a:extLst>
                </p:cNvPr>
                <p:cNvSpPr/>
                <p:nvPr/>
              </p:nvSpPr>
              <p:spPr>
                <a:xfrm>
                  <a:off x="8099328" y="4211236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27</a:t>
                  </a:r>
                  <a:endParaRPr lang="el-GR" sz="9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60B4181-744D-44E6-B07F-583321360078}"/>
                    </a:ext>
                  </a:extLst>
                </p:cNvPr>
                <p:cNvSpPr/>
                <p:nvPr/>
              </p:nvSpPr>
              <p:spPr>
                <a:xfrm>
                  <a:off x="6462211" y="5857458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15</a:t>
                  </a:r>
                  <a:endParaRPr lang="el-GR" sz="90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2254C1F-7374-42B6-A679-D92E0E4860EC}"/>
                    </a:ext>
                  </a:extLst>
                </p:cNvPr>
                <p:cNvSpPr/>
                <p:nvPr/>
              </p:nvSpPr>
              <p:spPr>
                <a:xfrm>
                  <a:off x="6462209" y="5026047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10</a:t>
                  </a:r>
                  <a:endParaRPr lang="el-GR" sz="90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F955081-BC92-4EC0-BF0C-14DC8955F839}"/>
                    </a:ext>
                  </a:extLst>
                </p:cNvPr>
                <p:cNvSpPr/>
                <p:nvPr/>
              </p:nvSpPr>
              <p:spPr>
                <a:xfrm>
                  <a:off x="8099327" y="5034347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/>
                    <a:t>21</a:t>
                  </a:r>
                  <a:endParaRPr lang="el-GR" sz="900"/>
                </a:p>
              </p:txBody>
            </p:sp>
          </p:grp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737C2AD-2956-4D97-B581-466A7AD06448}"/>
              </a:ext>
            </a:extLst>
          </p:cNvPr>
          <p:cNvSpPr/>
          <p:nvPr/>
        </p:nvSpPr>
        <p:spPr>
          <a:xfrm>
            <a:off x="657564" y="4023018"/>
            <a:ext cx="2687193" cy="2549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1 =&gt; GND</a:t>
            </a:r>
          </a:p>
          <a:p>
            <a:r>
              <a:rPr lang="en-US" sz="2000"/>
              <a:t>2 =&gt; 15</a:t>
            </a:r>
          </a:p>
          <a:p>
            <a:r>
              <a:rPr lang="en-US" sz="2000"/>
              <a:t>3 =&gt; 10</a:t>
            </a:r>
          </a:p>
          <a:p>
            <a:r>
              <a:rPr lang="en-US" sz="2000"/>
              <a:t>4 =&gt; 6</a:t>
            </a:r>
          </a:p>
          <a:p>
            <a:r>
              <a:rPr lang="en-US" sz="2000"/>
              <a:t>5 =&gt; 16</a:t>
            </a:r>
          </a:p>
          <a:p>
            <a:r>
              <a:rPr lang="en-US" sz="2000"/>
              <a:t>6 =&gt; 4</a:t>
            </a:r>
          </a:p>
          <a:p>
            <a:r>
              <a:rPr lang="en-US" sz="2000"/>
              <a:t>7 =&gt; 27</a:t>
            </a:r>
          </a:p>
          <a:p>
            <a:r>
              <a:rPr lang="en-US" sz="2000"/>
              <a:t>8 =&gt; 28 </a:t>
            </a:r>
            <a:endParaRPr lang="el-GR" sz="2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2141E8-76F2-4739-92FF-241047015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45" y="1558317"/>
            <a:ext cx="3189286" cy="500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4F06DB6-5C70-4E5D-B0F8-33DB1DB2164E}"/>
              </a:ext>
            </a:extLst>
          </p:cNvPr>
          <p:cNvSpPr/>
          <p:nvPr/>
        </p:nvSpPr>
        <p:spPr>
          <a:xfrm>
            <a:off x="5584723" y="1218344"/>
            <a:ext cx="1848464" cy="3137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12345678</a:t>
            </a:r>
            <a:endParaRPr lang="el-GR" sz="2800"/>
          </a:p>
        </p:txBody>
      </p:sp>
    </p:spTree>
    <p:extLst>
      <p:ext uri="{BB962C8B-B14F-4D97-AF65-F5344CB8AC3E}">
        <p14:creationId xmlns:p14="http://schemas.microsoft.com/office/powerpoint/2010/main" val="50602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Τα παιχνίδια των υπολογιστών ξεκινάνε από παλιά…</a:t>
            </a:r>
          </a:p>
        </p:txBody>
      </p:sp>
      <p:pic>
        <p:nvPicPr>
          <p:cNvPr id="15365" name="Picture 45">
            <a:extLst>
              <a:ext uri="{FF2B5EF4-FFF2-40B4-BE49-F238E27FC236}">
                <a16:creationId xmlns:a16="http://schemas.microsoft.com/office/drawing/2014/main" id="{D14D6A91-4213-46A3-82DB-6F3F0F06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52525"/>
            <a:ext cx="28892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6DAC19D1-BA15-48D3-B90D-4D153476ED5B}"/>
              </a:ext>
            </a:extLst>
          </p:cNvPr>
          <p:cNvSpPr/>
          <p:nvPr/>
        </p:nvSpPr>
        <p:spPr>
          <a:xfrm>
            <a:off x="4103688" y="1295400"/>
            <a:ext cx="4824412" cy="1439863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Διακόπτης: Ψηφιακή Είσοδος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Σβηστό – Ανοικτό ( 0 - 1)</a:t>
            </a:r>
          </a:p>
        </p:txBody>
      </p:sp>
      <p:pic>
        <p:nvPicPr>
          <p:cNvPr id="15367" name="Picture 47">
            <a:extLst>
              <a:ext uri="{FF2B5EF4-FFF2-40B4-BE49-F238E27FC236}">
                <a16:creationId xmlns:a16="http://schemas.microsoft.com/office/drawing/2014/main" id="{A802BDAF-89E0-4A06-BE33-F401ED3C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31152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ustomShape 3">
            <a:extLst>
              <a:ext uri="{FF2B5EF4-FFF2-40B4-BE49-F238E27FC236}">
                <a16:creationId xmlns:a16="http://schemas.microsoft.com/office/drawing/2014/main" id="{DEE150E2-3EFF-46AC-BB77-BAE0C4A859AB}"/>
              </a:ext>
            </a:extLst>
          </p:cNvPr>
          <p:cNvSpPr/>
          <p:nvPr/>
        </p:nvSpPr>
        <p:spPr>
          <a:xfrm>
            <a:off x="4103688" y="3887788"/>
            <a:ext cx="4824412" cy="1439862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8019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Ποτενσιόμετρο: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Διάφορες τιμές 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(Αναλογική είσοδος)</a:t>
            </a:r>
          </a:p>
        </p:txBody>
      </p:sp>
      <p:pic>
        <p:nvPicPr>
          <p:cNvPr id="15369" name="Picture 6">
            <a:extLst>
              <a:ext uri="{FF2B5EF4-FFF2-40B4-BE49-F238E27FC236}">
                <a16:creationId xmlns:a16="http://schemas.microsoft.com/office/drawing/2014/main" id="{7DBF297A-79AC-4EAA-99C5-CA01DCFB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954088"/>
            <a:ext cx="8305800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18875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>
                <a:solidFill>
                  <a:srgbClr val="FFFFFF"/>
                </a:solidFill>
              </a:rPr>
              <a:t>Spacewar!</a:t>
            </a:r>
            <a:endParaRPr lang="el-GR" altLang="el-GR" sz="2800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FD40917-12D5-4A6A-8FA3-C381CF42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3" y="843881"/>
            <a:ext cx="7795034" cy="5243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D6698A-84D8-47E8-8A8F-2D2325DCC3CC}"/>
              </a:ext>
            </a:extLst>
          </p:cNvPr>
          <p:cNvSpPr txBox="1"/>
          <p:nvPr/>
        </p:nvSpPr>
        <p:spPr>
          <a:xfrm>
            <a:off x="905775" y="6166386"/>
            <a:ext cx="718845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l-GR" err="1"/>
              <a:t>By</a:t>
            </a:r>
            <a:r>
              <a:rPr lang="el-GR"/>
              <a:t> </a:t>
            </a:r>
            <a:r>
              <a:rPr lang="el-GR" err="1"/>
              <a:t>Joi</a:t>
            </a:r>
            <a:r>
              <a:rPr lang="el-GR"/>
              <a:t> </a:t>
            </a:r>
            <a:r>
              <a:rPr lang="el-GR" err="1"/>
              <a:t>Ito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</a:t>
            </a:r>
            <a:r>
              <a:rPr lang="el-GR" err="1"/>
              <a:t>Inbamura</a:t>
            </a:r>
            <a:r>
              <a:rPr lang="el-GR"/>
              <a:t>, </a:t>
            </a:r>
            <a:r>
              <a:rPr lang="el-GR" err="1"/>
              <a:t>Japan</a:t>
            </a:r>
            <a:r>
              <a:rPr lang="el-GR"/>
              <a:t> - </a:t>
            </a:r>
            <a:r>
              <a:rPr lang="el-GR" err="1"/>
              <a:t>Spacewar</a:t>
            </a:r>
            <a:r>
              <a:rPr lang="el-GR"/>
              <a:t> </a:t>
            </a:r>
            <a:r>
              <a:rPr lang="el-GR" err="1"/>
              <a:t>running</a:t>
            </a:r>
            <a:r>
              <a:rPr lang="el-GR"/>
              <a:t> on PDP-1, CC BY 2.0, https://commons.wikimedia.org/w/index.php?curid=2099696</a:t>
            </a:r>
          </a:p>
        </p:txBody>
      </p:sp>
    </p:spTree>
    <p:extLst>
      <p:ext uri="{BB962C8B-B14F-4D97-AF65-F5344CB8AC3E}">
        <p14:creationId xmlns:p14="http://schemas.microsoft.com/office/powerpoint/2010/main" val="367929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07104" y="611618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Τι διαφορά έχει ένα παιχνίδι σε υπολογιστή;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9405BE-EBD2-4B77-8BE2-4E9CBB26BC94}"/>
              </a:ext>
            </a:extLst>
          </p:cNvPr>
          <p:cNvGrpSpPr/>
          <p:nvPr/>
        </p:nvGrpSpPr>
        <p:grpSpPr>
          <a:xfrm>
            <a:off x="242565" y="1433405"/>
            <a:ext cx="8490645" cy="1323002"/>
            <a:chOff x="173521" y="1093393"/>
            <a:chExt cx="8792339" cy="13700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ADC060-E63B-4EDB-B16D-9D8AB5D9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21" y="1096567"/>
              <a:ext cx="2952750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99FF66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2800">
                  <a:solidFill>
                    <a:srgbClr val="0070C0"/>
                  </a:solidFill>
                  <a:cs typeface="Arial" panose="020B0604020202020204" pitchFamily="34" charset="0"/>
                </a:rPr>
                <a:t>Ο υπολογιστής</a:t>
              </a:r>
            </a:p>
            <a:p>
              <a:pPr algn="ctr" eaLnBrk="1" hangingPunct="1"/>
              <a:r>
                <a:rPr lang="el-GR" altLang="el-GR" sz="2800">
                  <a:solidFill>
                    <a:srgbClr val="0070C0"/>
                  </a:solidFill>
                  <a:cs typeface="Arial" panose="020B0604020202020204" pitchFamily="34" charset="0"/>
                </a:rPr>
                <a:t>έχει οθόνη</a:t>
              </a:r>
            </a:p>
            <a:p>
              <a:pPr algn="ctr" eaLnBrk="1" hangingPunct="1"/>
              <a:r>
                <a:rPr lang="el-GR" altLang="el-GR" sz="2800">
                  <a:solidFill>
                    <a:srgbClr val="0070C0"/>
                  </a:solidFill>
                  <a:cs typeface="Arial" panose="020B0604020202020204" pitchFamily="34" charset="0"/>
                </a:rPr>
                <a:t>πληκτρολόγιο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CCBBF4-E1A7-4869-B178-ECE6F5A1F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110" y="1093393"/>
              <a:ext cx="2952750" cy="1368425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4400">
                  <a:solidFill>
                    <a:schemeClr val="bg1"/>
                  </a:solidFill>
                  <a:cs typeface="Arial" panose="020B0604020202020204" pitchFamily="34" charset="0"/>
                </a:rPr>
                <a:t>Ταχύτητα</a:t>
              </a:r>
            </a:p>
          </p:txBody>
        </p:sp>
        <p:sp>
          <p:nvSpPr>
            <p:cNvPr id="16392" name="Freeform: Shape 31">
              <a:extLst>
                <a:ext uri="{FF2B5EF4-FFF2-40B4-BE49-F238E27FC236}">
                  <a16:creationId xmlns:a16="http://schemas.microsoft.com/office/drawing/2014/main" id="{C0E056A4-7DA5-4172-A72C-818A539B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947" y="1094980"/>
              <a:ext cx="2951163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3600" b="1">
                  <a:solidFill>
                    <a:srgbClr val="FFFF00"/>
                  </a:solidFill>
                  <a:cs typeface="Arial" panose="020B0604020202020204" pitchFamily="34" charset="0"/>
                </a:rPr>
                <a:t>Γραφικά</a:t>
              </a:r>
            </a:p>
            <a:p>
              <a:pPr algn="ctr" eaLnBrk="1" hangingPunct="1"/>
              <a:r>
                <a:rPr lang="el-GR" altLang="el-GR" sz="3600" b="1">
                  <a:solidFill>
                    <a:srgbClr val="FFFF00"/>
                  </a:solidFill>
                  <a:cs typeface="Arial" panose="020B0604020202020204" pitchFamily="34" charset="0"/>
                </a:rPr>
                <a:t>Ήχος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B51553-D1F4-4724-9C87-166835A9D7B0}"/>
              </a:ext>
            </a:extLst>
          </p:cNvPr>
          <p:cNvSpPr>
            <a:spLocks/>
          </p:cNvSpPr>
          <p:nvPr/>
        </p:nvSpPr>
        <p:spPr bwMode="auto">
          <a:xfrm>
            <a:off x="63567" y="4412772"/>
            <a:ext cx="2951162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>
                <a:solidFill>
                  <a:srgbClr val="FFFFFF"/>
                </a:solidFill>
                <a:cs typeface="Arial" panose="020B0604020202020204" pitchFamily="34" charset="0"/>
              </a:rPr>
              <a:t>Είσοδο</a:t>
            </a:r>
          </a:p>
          <a:p>
            <a:pPr algn="ctr" eaLnBrk="1" hangingPunct="1"/>
            <a:r>
              <a:rPr lang="el-GR" altLang="el-GR" sz="1400">
                <a:solidFill>
                  <a:srgbClr val="FFFFFF"/>
                </a:solidFill>
                <a:cs typeface="Arial" panose="020B0604020202020204" pitchFamily="34" charset="0"/>
              </a:rPr>
              <a:t>Έχουμε τρία κουμπάκια πάνω</a:t>
            </a:r>
          </a:p>
          <a:p>
            <a:pPr algn="ctr" eaLnBrk="1" hangingPunct="1"/>
            <a:r>
              <a:rPr lang="el-GR" altLang="el-GR" sz="1400">
                <a:solidFill>
                  <a:srgbClr val="FFFFFF"/>
                </a:solidFill>
                <a:cs typeface="Arial" panose="020B0604020202020204" pitchFamily="34" charset="0"/>
              </a:rPr>
              <a:t>στο </a:t>
            </a:r>
            <a:r>
              <a:rPr lang="en-US" altLang="el-GR" sz="1400">
                <a:solidFill>
                  <a:srgbClr val="FFFFFF"/>
                </a:solidFill>
                <a:cs typeface="Arial" panose="020B0604020202020204" pitchFamily="34" charset="0"/>
              </a:rPr>
              <a:t>Maker Pico</a:t>
            </a:r>
            <a:endParaRPr lang="el-GR" altLang="el-GR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EBBB03-45E1-4FE3-91CC-73708B144495}"/>
              </a:ext>
            </a:extLst>
          </p:cNvPr>
          <p:cNvSpPr>
            <a:spLocks/>
          </p:cNvSpPr>
          <p:nvPr/>
        </p:nvSpPr>
        <p:spPr bwMode="auto">
          <a:xfrm>
            <a:off x="5965891" y="4412771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002060"/>
                </a:solidFill>
                <a:cs typeface="Arial" panose="020B0604020202020204" pitchFamily="34" charset="0"/>
              </a:rPr>
              <a:t>Πρόγραμμα</a:t>
            </a:r>
          </a:p>
          <a:p>
            <a:pPr algn="ctr" eaLnBrk="1" hangingPunct="1"/>
            <a:r>
              <a:rPr lang="el-GR" altLang="el-GR" sz="1100">
                <a:cs typeface="Arial" panose="020B0604020202020204" pitchFamily="34" charset="0"/>
              </a:rPr>
              <a:t>Χρειαζόμαστε όμως τυχαιότητα…</a:t>
            </a:r>
          </a:p>
        </p:txBody>
      </p:sp>
      <p:sp>
        <p:nvSpPr>
          <p:cNvPr id="9" name="Freeform: Shape 36">
            <a:extLst>
              <a:ext uri="{FF2B5EF4-FFF2-40B4-BE49-F238E27FC236}">
                <a16:creationId xmlns:a16="http://schemas.microsoft.com/office/drawing/2014/main" id="{49034168-98BC-495B-9306-D512807A7496}"/>
              </a:ext>
            </a:extLst>
          </p:cNvPr>
          <p:cNvSpPr>
            <a:spLocks/>
          </p:cNvSpPr>
          <p:nvPr/>
        </p:nvSpPr>
        <p:spPr bwMode="auto">
          <a:xfrm>
            <a:off x="3014729" y="4414304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cs typeface="Arial" panose="020B0604020202020204" pitchFamily="34" charset="0"/>
              </a:rPr>
              <a:t>Έξοδο</a:t>
            </a:r>
          </a:p>
          <a:p>
            <a:pPr algn="ctr" eaLnBrk="1" hangingPunct="1"/>
            <a:r>
              <a:rPr lang="el-GR" altLang="el-GR" sz="1400">
                <a:cs typeface="Arial" panose="020B0604020202020204" pitchFamily="34" charset="0"/>
              </a:rPr>
              <a:t>Μπορούμε να χρησιμοποιήσουμε</a:t>
            </a:r>
          </a:p>
          <a:p>
            <a:pPr algn="ctr" eaLnBrk="1" hangingPunct="1"/>
            <a:r>
              <a:rPr lang="el-GR" altLang="el-GR" sz="1400">
                <a:cs typeface="Arial" panose="020B0604020202020204" pitchFamily="34" charset="0"/>
              </a:rPr>
              <a:t>τα </a:t>
            </a:r>
            <a:r>
              <a:rPr lang="en-US" altLang="el-GR" sz="1400">
                <a:cs typeface="Arial" panose="020B0604020202020204" pitchFamily="34" charset="0"/>
              </a:rPr>
              <a:t>LED</a:t>
            </a:r>
            <a:r>
              <a:rPr lang="el-GR" altLang="el-GR" sz="1400"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l-GR" altLang="el-GR" sz="1400">
                <a:cs typeface="Arial" panose="020B0604020202020204" pitchFamily="34" charset="0"/>
              </a:rPr>
              <a:t>(ενσωματωμένα / εξωτερικά)</a:t>
            </a: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1A5EFCAB-E171-47A4-8732-D3F2972A6E23}"/>
              </a:ext>
            </a:extLst>
          </p:cNvPr>
          <p:cNvSpPr txBox="1"/>
          <p:nvPr/>
        </p:nvSpPr>
        <p:spPr>
          <a:xfrm>
            <a:off x="207104" y="3597951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Τι χρειαζόμαστε για ένα απλό παιχνίδι;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Τι είναι τυχαιότητα;</a:t>
            </a:r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717D99F-E783-42A3-8D92-C60E0939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b="805"/>
          <a:stretch/>
        </p:blipFill>
        <p:spPr>
          <a:xfrm>
            <a:off x="371192" y="1012431"/>
            <a:ext cx="3853720" cy="5442689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F0277FB-659A-4555-A056-0D4926B40E55}"/>
              </a:ext>
            </a:extLst>
          </p:cNvPr>
          <p:cNvSpPr/>
          <p:nvPr/>
        </p:nvSpPr>
        <p:spPr>
          <a:xfrm>
            <a:off x="5561976" y="3194900"/>
            <a:ext cx="2645545" cy="1379209"/>
          </a:xfrm>
          <a:prstGeom prst="wedgeEllipseCallout">
            <a:avLst>
              <a:gd name="adj1" fmla="val -127209"/>
              <a:gd name="adj2" fmla="val -58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/>
              <a:t>Πως κινούνται οι </a:t>
            </a:r>
          </a:p>
          <a:p>
            <a:pPr algn="ctr"/>
            <a:r>
              <a:rPr lang="el-GR"/>
              <a:t>Εξωγήινοι;</a:t>
            </a:r>
            <a:endParaRPr lang="en-US"/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E2BBBC0F-2910-4C58-AFF3-E0490F456DEB}"/>
              </a:ext>
            </a:extLst>
          </p:cNvPr>
          <p:cNvSpPr txBox="1"/>
          <p:nvPr/>
        </p:nvSpPr>
        <p:spPr>
          <a:xfrm>
            <a:off x="4311592" y="5391493"/>
            <a:ext cx="4790199" cy="10364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</a:rPr>
              <a:t>Μπορεί ένας υπολογιστής</a:t>
            </a:r>
          </a:p>
          <a:p>
            <a:pPr algn="ctr" eaLnBrk="1" hangingPunct="1"/>
            <a:r>
              <a:rPr lang="el-GR" altLang="el-GR" sz="2000">
                <a:solidFill>
                  <a:srgbClr val="FFFFFF"/>
                </a:solidFill>
              </a:rPr>
              <a:t>να παράγει κάτι </a:t>
            </a:r>
            <a:r>
              <a:rPr lang="el-GR" altLang="el-GR" sz="2000" err="1">
                <a:solidFill>
                  <a:srgbClr val="FFFFFF"/>
                </a:solidFill>
              </a:rPr>
              <a:t>τυχάιο</a:t>
            </a:r>
            <a:r>
              <a:rPr lang="el-GR" altLang="el-GR" sz="2000">
                <a:solidFill>
                  <a:srgbClr val="FFFFFF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3"/>
            <a:ext cx="8568000" cy="85043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Ηλεκτρονικό Ζάρι – Μια από τις πρώτες μου κατασκευές</a:t>
            </a:r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E2BBBC0F-2910-4C58-AFF3-E0490F456DEB}"/>
              </a:ext>
            </a:extLst>
          </p:cNvPr>
          <p:cNvSpPr txBox="1"/>
          <p:nvPr/>
        </p:nvSpPr>
        <p:spPr>
          <a:xfrm>
            <a:off x="3967560" y="5838967"/>
            <a:ext cx="4790199" cy="7111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</a:rPr>
              <a:t>Δεν χρησιμοποιεί </a:t>
            </a:r>
            <a:r>
              <a:rPr lang="el-GR" altLang="el-GR" sz="2000" err="1">
                <a:solidFill>
                  <a:srgbClr val="FFFFFF"/>
                </a:solidFill>
              </a:rPr>
              <a:t>μικροελεγκτή</a:t>
            </a:r>
            <a:r>
              <a:rPr lang="el-GR" altLang="el-GR" sz="200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A4719BC-094C-44D4-A462-4F930331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90637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301115" y="161679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Ας ρίξουμε ένα ζάρι, εκδοχή 1η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B8D8-3C26-44F8-B750-0D5C5C40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5" y="951331"/>
            <a:ext cx="6468378" cy="141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7CE24-AD3E-4547-8DDF-9F24EE0C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53" y="4595385"/>
            <a:ext cx="5811061" cy="2067213"/>
          </a:xfrm>
          <a:prstGeom prst="rect">
            <a:avLst/>
          </a:prstGeom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1A10B4A8-BC9F-470D-8B0E-FF7630B56F87}"/>
              </a:ext>
            </a:extLst>
          </p:cNvPr>
          <p:cNvSpPr txBox="1"/>
          <p:nvPr/>
        </p:nvSpPr>
        <p:spPr>
          <a:xfrm>
            <a:off x="273198" y="3805733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Διαφορετικά νούμερα σε κάθε εκτέλεση: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1BA4A3C-6A1F-49FC-A7CE-C47FFA33FCD4}"/>
              </a:ext>
            </a:extLst>
          </p:cNvPr>
          <p:cNvSpPr/>
          <p:nvPr/>
        </p:nvSpPr>
        <p:spPr>
          <a:xfrm>
            <a:off x="5761153" y="2354361"/>
            <a:ext cx="2645545" cy="1379209"/>
          </a:xfrm>
          <a:prstGeom prst="wedgeEllipseCallout">
            <a:avLst>
              <a:gd name="adj1" fmla="val -96067"/>
              <a:gd name="adj2" fmla="val -98447"/>
            </a:avLst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/>
              <a:t>Τυχαίοι Αριθμοί</a:t>
            </a:r>
          </a:p>
          <a:p>
            <a:pPr algn="ctr"/>
            <a:r>
              <a:rPr lang="el-GR"/>
              <a:t>Από 1 ως 6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301115" y="161679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Ας ρίξουμε ένα ζάρι, εκδοχή </a:t>
            </a:r>
            <a:r>
              <a:rPr lang="en-US" altLang="el-GR" sz="2800">
                <a:solidFill>
                  <a:srgbClr val="FFFFFF"/>
                </a:solidFill>
              </a:rPr>
              <a:t>2</a:t>
            </a:r>
            <a:r>
              <a:rPr lang="el-GR" altLang="el-GR" sz="2800">
                <a:solidFill>
                  <a:srgbClr val="FFFFFF"/>
                </a:solidFill>
              </a:rPr>
              <a:t>η</a:t>
            </a:r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1A10B4A8-BC9F-470D-8B0E-FF7630B56F87}"/>
              </a:ext>
            </a:extLst>
          </p:cNvPr>
          <p:cNvSpPr txBox="1"/>
          <p:nvPr/>
        </p:nvSpPr>
        <p:spPr>
          <a:xfrm>
            <a:off x="372788" y="6050994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Τι θα γίνει αν βγάλουμε το </a:t>
            </a:r>
            <a:r>
              <a:rPr lang="en-US" altLang="el-GR" sz="2800">
                <a:solidFill>
                  <a:srgbClr val="FFFFFF"/>
                </a:solidFill>
              </a:rPr>
              <a:t>sleep;</a:t>
            </a:r>
            <a:endParaRPr lang="el-GR" altLang="el-GR" sz="28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BAF54-1CA9-407F-A741-D146814B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7" y="914049"/>
            <a:ext cx="870706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Με έξοδο σε </a:t>
            </a:r>
            <a:r>
              <a:rPr lang="en-US" altLang="el-GR" sz="2800">
                <a:solidFill>
                  <a:srgbClr val="FFFFFF"/>
                </a:solidFill>
              </a:rPr>
              <a:t>LED</a:t>
            </a:r>
            <a:endParaRPr lang="el-GR" altLang="el-GR" sz="2800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8405A-53BC-4EA4-8260-C972ABACB7D1}"/>
              </a:ext>
            </a:extLst>
          </p:cNvPr>
          <p:cNvGrpSpPr/>
          <p:nvPr/>
        </p:nvGrpSpPr>
        <p:grpSpPr>
          <a:xfrm>
            <a:off x="1587793" y="896734"/>
            <a:ext cx="5968413" cy="5792672"/>
            <a:chOff x="288000" y="896734"/>
            <a:chExt cx="5968413" cy="5792672"/>
          </a:xfrm>
        </p:grpSpPr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30ADAD1C-9E92-4896-B428-5A4F7AB1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0" y="896734"/>
              <a:ext cx="5968413" cy="579267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2B76AA-311A-4779-BA19-C9E231A88475}"/>
                </a:ext>
              </a:extLst>
            </p:cNvPr>
            <p:cNvSpPr/>
            <p:nvPr/>
          </p:nvSpPr>
          <p:spPr>
            <a:xfrm>
              <a:off x="1330862" y="3324882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9FD417-4ACF-47BD-A3A3-2F2E869181CB}"/>
                </a:ext>
              </a:extLst>
            </p:cNvPr>
            <p:cNvSpPr/>
            <p:nvPr/>
          </p:nvSpPr>
          <p:spPr>
            <a:xfrm>
              <a:off x="1320303" y="4681393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31F030-2C52-4819-8840-B322B6FC12ED}"/>
                </a:ext>
              </a:extLst>
            </p:cNvPr>
            <p:cNvSpPr/>
            <p:nvPr/>
          </p:nvSpPr>
          <p:spPr>
            <a:xfrm>
              <a:off x="1318799" y="6264226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88FE9F-82EE-431B-A270-6D50F288CE09}"/>
                </a:ext>
              </a:extLst>
            </p:cNvPr>
            <p:cNvSpPr/>
            <p:nvPr/>
          </p:nvSpPr>
          <p:spPr>
            <a:xfrm>
              <a:off x="3626148" y="3316580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4B3A4C-D3C4-4E94-B985-D1E97061A373}"/>
                </a:ext>
              </a:extLst>
            </p:cNvPr>
            <p:cNvSpPr/>
            <p:nvPr/>
          </p:nvSpPr>
          <p:spPr>
            <a:xfrm>
              <a:off x="3620869" y="4668015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CD5D8-B2B4-4CA4-8F88-ED4952721B09}"/>
                </a:ext>
              </a:extLst>
            </p:cNvPr>
            <p:cNvSpPr/>
            <p:nvPr/>
          </p:nvSpPr>
          <p:spPr>
            <a:xfrm>
              <a:off x="3620117" y="6264226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10C243-57CA-4FE7-B446-B1769561D297}"/>
                </a:ext>
              </a:extLst>
            </p:cNvPr>
            <p:cNvSpPr/>
            <p:nvPr/>
          </p:nvSpPr>
          <p:spPr>
            <a:xfrm>
              <a:off x="2025198" y="1871787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405191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subject/>
  <dc:creator>sonicy_@hotmail.com</dc:creator>
  <dc:description/>
  <cp:revision>1</cp:revision>
  <dcterms:created xsi:type="dcterms:W3CDTF">2015-11-18T00:35:39Z</dcterms:created>
  <dcterms:modified xsi:type="dcterms:W3CDTF">2023-05-02T06:31:56Z</dcterms:modified>
  <dc:language>el-GR</dc:language>
</cp:coreProperties>
</file>